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Archivo Black" charset="1" panose="020B0A03020202020B04"/>
      <p:regular r:id="rId28"/>
    </p:embeddedFont>
    <p:embeddedFont>
      <p:font typeface="Montserrat Classic Bold" charset="1" panose="00000800000000000000"/>
      <p:regular r:id="rId29"/>
    </p:embeddedFont>
    <p:embeddedFont>
      <p:font typeface="Archivo Narrow" charset="1" panose="020B0506020202020B04"/>
      <p:regular r:id="rId30"/>
    </p:embeddedFont>
    <p:embeddedFont>
      <p:font typeface="Montserrat Light Bold" charset="1" panose="00000800000000000000"/>
      <p:regular r:id="rId31"/>
    </p:embeddedFont>
    <p:embeddedFont>
      <p:font typeface="Montserrat Light" charset="1" panose="000004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https://github.com/COS214-Project-2024/VScoders-and-the-Jetbrainstormers-Team-4/tree/Tax-Merge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9.jpeg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31.jpeg" Type="http://schemas.openxmlformats.org/officeDocument/2006/relationships/image"/><Relationship Id="rId4" Target="../media/image3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11" Target="../media/image14.jpeg" Type="http://schemas.openxmlformats.org/officeDocument/2006/relationships/image"/><Relationship Id="rId12" Target="../media/image15.jpeg" Type="http://schemas.openxmlformats.org/officeDocument/2006/relationships/image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Relationship Id="rId8" Target="../media/image11.jpe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14" Target="../media/image47.png" Type="http://schemas.openxmlformats.org/officeDocument/2006/relationships/image"/><Relationship Id="rId15" Target="../media/image48.svg" Type="http://schemas.openxmlformats.org/officeDocument/2006/relationships/image"/><Relationship Id="rId16" Target="../media/image49.png" Type="http://schemas.openxmlformats.org/officeDocument/2006/relationships/image"/><Relationship Id="rId17" Target="../media/image50.svg" Type="http://schemas.openxmlformats.org/officeDocument/2006/relationships/image"/><Relationship Id="rId18" Target="../media/image51.png" Type="http://schemas.openxmlformats.org/officeDocument/2006/relationships/image"/><Relationship Id="rId19" Target="../media/image52.svg" Type="http://schemas.openxmlformats.org/officeDocument/2006/relationships/image"/><Relationship Id="rId2" Target="../media/image35.png" Type="http://schemas.openxmlformats.org/officeDocument/2006/relationships/image"/><Relationship Id="rId20" Target="../media/image53.png" Type="http://schemas.openxmlformats.org/officeDocument/2006/relationships/image"/><Relationship Id="rId21" Target="../media/image54.svg" Type="http://schemas.openxmlformats.org/officeDocument/2006/relationships/image"/><Relationship Id="rId22" Target="../media/image55.png" Type="http://schemas.openxmlformats.org/officeDocument/2006/relationships/image"/><Relationship Id="rId23" Target="../media/image56.svg" Type="http://schemas.openxmlformats.org/officeDocument/2006/relationships/image"/><Relationship Id="rId24" Target="../media/image57.png" Type="http://schemas.openxmlformats.org/officeDocument/2006/relationships/image"/><Relationship Id="rId25" Target="../media/image58.svg" Type="http://schemas.openxmlformats.org/officeDocument/2006/relationships/image"/><Relationship Id="rId26" Target="../media/image59.png" Type="http://schemas.openxmlformats.org/officeDocument/2006/relationships/image"/><Relationship Id="rId27" Target="../media/image60.svg" Type="http://schemas.openxmlformats.org/officeDocument/2006/relationships/image"/><Relationship Id="rId28" Target="../media/image61.png" Type="http://schemas.openxmlformats.org/officeDocument/2006/relationships/image"/><Relationship Id="rId29" Target="../media/image62.svg" Type="http://schemas.openxmlformats.org/officeDocument/2006/relationships/image"/><Relationship Id="rId3" Target="../media/image36.svg" Type="http://schemas.openxmlformats.org/officeDocument/2006/relationships/image"/><Relationship Id="rId30" Target="../media/image63.png" Type="http://schemas.openxmlformats.org/officeDocument/2006/relationships/image"/><Relationship Id="rId31" Target="../media/image64.svg" Type="http://schemas.openxmlformats.org/officeDocument/2006/relationships/image"/><Relationship Id="rId32" Target="../media/image65.png" Type="http://schemas.openxmlformats.org/officeDocument/2006/relationships/image"/><Relationship Id="rId33" Target="../media/image66.svg" Type="http://schemas.openxmlformats.org/officeDocument/2006/relationships/image"/><Relationship Id="rId34" Target="../media/image67.png" Type="http://schemas.openxmlformats.org/officeDocument/2006/relationships/image"/><Relationship Id="rId35" Target="../media/image68.svg" Type="http://schemas.openxmlformats.org/officeDocument/2006/relationships/image"/><Relationship Id="rId36" Target="../media/image69.png" Type="http://schemas.openxmlformats.org/officeDocument/2006/relationships/image"/><Relationship Id="rId37" Target="../media/image70.svg" Type="http://schemas.openxmlformats.org/officeDocument/2006/relationships/image"/><Relationship Id="rId38" Target="../media/image71.png" Type="http://schemas.openxmlformats.org/officeDocument/2006/relationships/image"/><Relationship Id="rId39" Target="../media/image72.svg" Type="http://schemas.openxmlformats.org/officeDocument/2006/relationships/image"/><Relationship Id="rId4" Target="../media/image37.png" Type="http://schemas.openxmlformats.org/officeDocument/2006/relationships/image"/><Relationship Id="rId40" Target="../media/image73.png" Type="http://schemas.openxmlformats.org/officeDocument/2006/relationships/image"/><Relationship Id="rId41" Target="../media/image74.svg" Type="http://schemas.openxmlformats.org/officeDocument/2006/relationships/image"/><Relationship Id="rId42" Target="../media/image75.png" Type="http://schemas.openxmlformats.org/officeDocument/2006/relationships/image"/><Relationship Id="rId43" Target="../media/image76.svg" Type="http://schemas.openxmlformats.org/officeDocument/2006/relationships/image"/><Relationship Id="rId44" Target="../media/image77.png" Type="http://schemas.openxmlformats.org/officeDocument/2006/relationships/image"/><Relationship Id="rId45" Target="../media/image78.svg" Type="http://schemas.openxmlformats.org/officeDocument/2006/relationships/image"/><Relationship Id="rId46" Target="../media/image79.png" Type="http://schemas.openxmlformats.org/officeDocument/2006/relationships/image"/><Relationship Id="rId47" Target="../media/image80.svg" Type="http://schemas.openxmlformats.org/officeDocument/2006/relationships/image"/><Relationship Id="rId48" Target="../media/image81.png" Type="http://schemas.openxmlformats.org/officeDocument/2006/relationships/image"/><Relationship Id="rId49" Target="../media/image82.svg" Type="http://schemas.openxmlformats.org/officeDocument/2006/relationships/image"/><Relationship Id="rId5" Target="../media/image38.svg" Type="http://schemas.openxmlformats.org/officeDocument/2006/relationships/image"/><Relationship Id="rId50" Target="../media/image83.png" Type="http://schemas.openxmlformats.org/officeDocument/2006/relationships/image"/><Relationship Id="rId51" Target="../media/image84.svg" Type="http://schemas.openxmlformats.org/officeDocument/2006/relationships/image"/><Relationship Id="rId52" Target="../media/image85.png" Type="http://schemas.openxmlformats.org/officeDocument/2006/relationships/image"/><Relationship Id="rId53" Target="../media/image86.svg" Type="http://schemas.openxmlformats.org/officeDocument/2006/relationships/image"/><Relationship Id="rId54" Target="../media/image87.png" Type="http://schemas.openxmlformats.org/officeDocument/2006/relationships/image"/><Relationship Id="rId55" Target="../media/image88.svg" Type="http://schemas.openxmlformats.org/officeDocument/2006/relationships/image"/><Relationship Id="rId56" Target="../media/image89.png" Type="http://schemas.openxmlformats.org/officeDocument/2006/relationships/image"/><Relationship Id="rId57" Target="../media/image90.svg" Type="http://schemas.openxmlformats.org/officeDocument/2006/relationships/image"/><Relationship Id="rId58" Target="../media/image91.png" Type="http://schemas.openxmlformats.org/officeDocument/2006/relationships/image"/><Relationship Id="rId59" Target="../media/image92.svg" Type="http://schemas.openxmlformats.org/officeDocument/2006/relationships/image"/><Relationship Id="rId6" Target="../media/image39.png" Type="http://schemas.openxmlformats.org/officeDocument/2006/relationships/image"/><Relationship Id="rId60" Target="../media/image93.png" Type="http://schemas.openxmlformats.org/officeDocument/2006/relationships/image"/><Relationship Id="rId61" Target="../media/image94.svg" Type="http://schemas.openxmlformats.org/officeDocument/2006/relationships/image"/><Relationship Id="rId62" Target="../media/image95.png" Type="http://schemas.openxmlformats.org/officeDocument/2006/relationships/image"/><Relationship Id="rId63" Target="../media/image96.svg" Type="http://schemas.openxmlformats.org/officeDocument/2006/relationships/image"/><Relationship Id="rId64" Target="../media/image97.png" Type="http://schemas.openxmlformats.org/officeDocument/2006/relationships/image"/><Relationship Id="rId65" Target="../media/image98.svg" Type="http://schemas.openxmlformats.org/officeDocument/2006/relationships/image"/><Relationship Id="rId66" Target="../media/image99.png" Type="http://schemas.openxmlformats.org/officeDocument/2006/relationships/image"/><Relationship Id="rId67" Target="../media/image100.svg" Type="http://schemas.openxmlformats.org/officeDocument/2006/relationships/image"/><Relationship Id="rId68" Target="../media/image101.png" Type="http://schemas.openxmlformats.org/officeDocument/2006/relationships/image"/><Relationship Id="rId69" Target="../media/image102.svg" Type="http://schemas.openxmlformats.org/officeDocument/2006/relationships/image"/><Relationship Id="rId7" Target="../media/image40.svg" Type="http://schemas.openxmlformats.org/officeDocument/2006/relationships/image"/><Relationship Id="rId70" Target="../media/image103.png" Type="http://schemas.openxmlformats.org/officeDocument/2006/relationships/image"/><Relationship Id="rId71" Target="../media/image104.svg" Type="http://schemas.openxmlformats.org/officeDocument/2006/relationships/image"/><Relationship Id="rId72" Target="../media/image105.png" Type="http://schemas.openxmlformats.org/officeDocument/2006/relationships/image"/><Relationship Id="rId73" Target="../media/image106.svg" Type="http://schemas.openxmlformats.org/officeDocument/2006/relationships/image"/><Relationship Id="rId74" Target="../media/image107.png" Type="http://schemas.openxmlformats.org/officeDocument/2006/relationships/image"/><Relationship Id="rId75" Target="../media/image108.svg" Type="http://schemas.openxmlformats.org/officeDocument/2006/relationships/image"/><Relationship Id="rId76" Target="../media/image109.png" Type="http://schemas.openxmlformats.org/officeDocument/2006/relationships/image"/><Relationship Id="rId77" Target="../media/image110.svg" Type="http://schemas.openxmlformats.org/officeDocument/2006/relationships/image"/><Relationship Id="rId78" Target="../media/image111.png" Type="http://schemas.openxmlformats.org/officeDocument/2006/relationships/image"/><Relationship Id="rId79" Target="../media/image112.svg" Type="http://schemas.openxmlformats.org/officeDocument/2006/relationships/image"/><Relationship Id="rId8" Target="../media/image41.png" Type="http://schemas.openxmlformats.org/officeDocument/2006/relationships/image"/><Relationship Id="rId80" Target="../media/image113.png" Type="http://schemas.openxmlformats.org/officeDocument/2006/relationships/image"/><Relationship Id="rId81" Target="../media/image114.svg" Type="http://schemas.openxmlformats.org/officeDocument/2006/relationships/image"/><Relationship Id="rId82" Target="../media/image115.png" Type="http://schemas.openxmlformats.org/officeDocument/2006/relationships/image"/><Relationship Id="rId83" Target="../media/image116.svg" Type="http://schemas.openxmlformats.org/officeDocument/2006/relationships/image"/><Relationship Id="rId84" Target="../media/image117.png" Type="http://schemas.openxmlformats.org/officeDocument/2006/relationships/image"/><Relationship Id="rId85" Target="../media/image118.svg" Type="http://schemas.openxmlformats.org/officeDocument/2006/relationships/image"/><Relationship Id="rId86" Target="../media/image119.png" Type="http://schemas.openxmlformats.org/officeDocument/2006/relationships/image"/><Relationship Id="rId87" Target="../media/image120.svg" Type="http://schemas.openxmlformats.org/officeDocument/2006/relationships/image"/><Relationship Id="rId88" Target="../media/image121.png" Type="http://schemas.openxmlformats.org/officeDocument/2006/relationships/image"/><Relationship Id="rId89" Target="../media/image122.svg" Type="http://schemas.openxmlformats.org/officeDocument/2006/relationships/image"/><Relationship Id="rId9" Target="../media/image42.svg" Type="http://schemas.openxmlformats.org/officeDocument/2006/relationships/image"/><Relationship Id="rId90" Target="../media/image123.png" Type="http://schemas.openxmlformats.org/officeDocument/2006/relationships/image"/><Relationship Id="rId91" Target="../media/image124.svg" Type="http://schemas.openxmlformats.org/officeDocument/2006/relationships/image"/><Relationship Id="rId92" Target="../media/image125.png" Type="http://schemas.openxmlformats.org/officeDocument/2006/relationships/image"/><Relationship Id="rId93" Target="../media/image126.svg" Type="http://schemas.openxmlformats.org/officeDocument/2006/relationships/image"/><Relationship Id="rId94" Target="../media/image127.png" Type="http://schemas.openxmlformats.org/officeDocument/2006/relationships/image"/><Relationship Id="rId95" Target="../media/image128.svg" Type="http://schemas.openxmlformats.org/officeDocument/2006/relationships/image"/><Relationship Id="rId96" Target="../media/image129.png" Type="http://schemas.openxmlformats.org/officeDocument/2006/relationships/image"/><Relationship Id="rId97" Target="../media/image130.svg" Type="http://schemas.openxmlformats.org/officeDocument/2006/relationships/image"/><Relationship Id="rId98" Target="../media/image131.png" Type="http://schemas.openxmlformats.org/officeDocument/2006/relationships/image"/><Relationship Id="rId99" Target="../media/image13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5667" y="6937923"/>
            <a:ext cx="3031673" cy="3031673"/>
          </a:xfrm>
          <a:custGeom>
            <a:avLst/>
            <a:gdLst/>
            <a:ahLst/>
            <a:cxnLst/>
            <a:rect r="r" b="b" t="t" l="l"/>
            <a:pathLst>
              <a:path h="3031673" w="3031673">
                <a:moveTo>
                  <a:pt x="0" y="0"/>
                </a:moveTo>
                <a:lnTo>
                  <a:pt x="3031673" y="0"/>
                </a:lnTo>
                <a:lnTo>
                  <a:pt x="3031673" y="3031673"/>
                </a:lnTo>
                <a:lnTo>
                  <a:pt x="0" y="30316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12158" y="4621244"/>
            <a:ext cx="7554896" cy="193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80" spc="78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BUILDER SIMULATOR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35294" y="1103343"/>
            <a:ext cx="9708625" cy="1540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b="true" sz="3392" spc="-67" u="sng">
                <a:solidFill>
                  <a:srgbClr val="04050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  <a:hlinkClick r:id="rId7" tooltip="https://github.com/COS214-Project-2024/VScoders-and-the-Jetbrainstormers-Team-4/tree/Tax-Merge"/>
              </a:rPr>
              <a:t>🏙️ VSCODERS AND THE JETBRAINSTORMERS👨‍💻</a:t>
            </a:r>
          </a:p>
          <a:p>
            <a:pPr algn="ctr">
              <a:lnSpc>
                <a:spcPts val="407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471449" y="3841640"/>
            <a:ext cx="7345101" cy="89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 CITY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1135" y="6184473"/>
            <a:ext cx="1720738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40506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You can find our report here :)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95028" y="166935"/>
            <a:ext cx="6299741" cy="10120065"/>
          </a:xfrm>
          <a:custGeom>
            <a:avLst/>
            <a:gdLst/>
            <a:ahLst/>
            <a:cxnLst/>
            <a:rect r="r" b="b" t="t" l="l"/>
            <a:pathLst>
              <a:path h="10120065" w="6299741">
                <a:moveTo>
                  <a:pt x="0" y="0"/>
                </a:moveTo>
                <a:lnTo>
                  <a:pt x="6299741" y="0"/>
                </a:lnTo>
                <a:lnTo>
                  <a:pt x="6299741" y="10120065"/>
                </a:lnTo>
                <a:lnTo>
                  <a:pt x="0" y="10120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242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Citizen Satisfaction</a:t>
            </a: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</a:p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State Diagram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65670" y="1431475"/>
            <a:ext cx="12749883" cy="6119944"/>
          </a:xfrm>
          <a:custGeom>
            <a:avLst/>
            <a:gdLst/>
            <a:ahLst/>
            <a:cxnLst/>
            <a:rect r="r" b="b" t="t" l="l"/>
            <a:pathLst>
              <a:path h="6119944" w="12749883">
                <a:moveTo>
                  <a:pt x="0" y="0"/>
                </a:moveTo>
                <a:lnTo>
                  <a:pt x="12749884" y="0"/>
                </a:lnTo>
                <a:lnTo>
                  <a:pt x="12749884" y="6119944"/>
                </a:lnTo>
                <a:lnTo>
                  <a:pt x="0" y="6119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16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Citizen Satisfaction 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State Diagram cont.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89381" y="189072"/>
            <a:ext cx="8219734" cy="9867536"/>
          </a:xfrm>
          <a:custGeom>
            <a:avLst/>
            <a:gdLst/>
            <a:ahLst/>
            <a:cxnLst/>
            <a:rect r="r" b="b" t="t" l="l"/>
            <a:pathLst>
              <a:path h="9867536" w="8219734">
                <a:moveTo>
                  <a:pt x="0" y="0"/>
                </a:moveTo>
                <a:lnTo>
                  <a:pt x="8219734" y="0"/>
                </a:lnTo>
                <a:lnTo>
                  <a:pt x="8219734" y="9867535"/>
                </a:lnTo>
                <a:lnTo>
                  <a:pt x="0" y="9867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16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Government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State Diagram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70978" y="2226533"/>
            <a:ext cx="12717022" cy="5833934"/>
          </a:xfrm>
          <a:custGeom>
            <a:avLst/>
            <a:gdLst/>
            <a:ahLst/>
            <a:cxnLst/>
            <a:rect r="r" b="b" t="t" l="l"/>
            <a:pathLst>
              <a:path h="5833934" w="12717022">
                <a:moveTo>
                  <a:pt x="0" y="0"/>
                </a:moveTo>
                <a:lnTo>
                  <a:pt x="12717022" y="0"/>
                </a:lnTo>
                <a:lnTo>
                  <a:pt x="12717022" y="5833934"/>
                </a:lnTo>
                <a:lnTo>
                  <a:pt x="0" y="5833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242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City Creation</a:t>
            </a:r>
          </a:p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and Tax Impact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State Diagram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26083" y="2565899"/>
            <a:ext cx="11637282" cy="6228765"/>
          </a:xfrm>
          <a:custGeom>
            <a:avLst/>
            <a:gdLst/>
            <a:ahLst/>
            <a:cxnLst/>
            <a:rect r="r" b="b" t="t" l="l"/>
            <a:pathLst>
              <a:path h="6228765" w="11637282">
                <a:moveTo>
                  <a:pt x="0" y="0"/>
                </a:moveTo>
                <a:lnTo>
                  <a:pt x="11637282" y="0"/>
                </a:lnTo>
                <a:lnTo>
                  <a:pt x="11637282" y="6228766"/>
                </a:lnTo>
                <a:lnTo>
                  <a:pt x="0" y="6228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16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Communication 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Diagram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t="0" r="-3983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431070" y="1515950"/>
            <a:ext cx="11168390" cy="8857595"/>
            <a:chOff x="0" y="0"/>
            <a:chExt cx="2941469" cy="23328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41469" cy="2332865"/>
            </a:xfrm>
            <a:custGeom>
              <a:avLst/>
              <a:gdLst/>
              <a:ahLst/>
              <a:cxnLst/>
              <a:rect r="r" b="b" t="t" l="l"/>
              <a:pathLst>
                <a:path h="2332865" w="2941469">
                  <a:moveTo>
                    <a:pt x="18023" y="0"/>
                  </a:moveTo>
                  <a:lnTo>
                    <a:pt x="2923446" y="0"/>
                  </a:lnTo>
                  <a:cubicBezTo>
                    <a:pt x="2933400" y="0"/>
                    <a:pt x="2941469" y="8069"/>
                    <a:pt x="2941469" y="18023"/>
                  </a:cubicBezTo>
                  <a:lnTo>
                    <a:pt x="2941469" y="2314841"/>
                  </a:lnTo>
                  <a:cubicBezTo>
                    <a:pt x="2941469" y="2319621"/>
                    <a:pt x="2939570" y="2324206"/>
                    <a:pt x="2936190" y="2327586"/>
                  </a:cubicBezTo>
                  <a:cubicBezTo>
                    <a:pt x="2932810" y="2330966"/>
                    <a:pt x="2928226" y="2332865"/>
                    <a:pt x="2923446" y="2332865"/>
                  </a:cubicBezTo>
                  <a:lnTo>
                    <a:pt x="18023" y="2332865"/>
                  </a:lnTo>
                  <a:cubicBezTo>
                    <a:pt x="13243" y="2332865"/>
                    <a:pt x="8659" y="2330966"/>
                    <a:pt x="5279" y="2327586"/>
                  </a:cubicBezTo>
                  <a:cubicBezTo>
                    <a:pt x="1899" y="2324206"/>
                    <a:pt x="0" y="2319621"/>
                    <a:pt x="0" y="2314841"/>
                  </a:cubicBezTo>
                  <a:lnTo>
                    <a:pt x="0" y="18023"/>
                  </a:lnTo>
                  <a:cubicBezTo>
                    <a:pt x="0" y="8069"/>
                    <a:pt x="8069" y="0"/>
                    <a:pt x="1802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941469" cy="2351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716109" y="4121059"/>
            <a:ext cx="10543191" cy="4186418"/>
          </a:xfrm>
          <a:custGeom>
            <a:avLst/>
            <a:gdLst/>
            <a:ahLst/>
            <a:cxnLst/>
            <a:rect r="r" b="b" t="t" l="l"/>
            <a:pathLst>
              <a:path h="4186418" w="10543191">
                <a:moveTo>
                  <a:pt x="0" y="0"/>
                </a:moveTo>
                <a:lnTo>
                  <a:pt x="10543191" y="0"/>
                </a:lnTo>
                <a:lnTo>
                  <a:pt x="10543191" y="4186418"/>
                </a:lnTo>
                <a:lnTo>
                  <a:pt x="0" y="418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991617" y="1593771"/>
            <a:ext cx="8813365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GIT-COMMIT GRAPHS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t="0" r="-3983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119610" y="1429405"/>
            <a:ext cx="11168390" cy="8857595"/>
            <a:chOff x="0" y="0"/>
            <a:chExt cx="2941469" cy="23328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41469" cy="2332865"/>
            </a:xfrm>
            <a:custGeom>
              <a:avLst/>
              <a:gdLst/>
              <a:ahLst/>
              <a:cxnLst/>
              <a:rect r="r" b="b" t="t" l="l"/>
              <a:pathLst>
                <a:path h="2332865" w="2941469">
                  <a:moveTo>
                    <a:pt x="18023" y="0"/>
                  </a:moveTo>
                  <a:lnTo>
                    <a:pt x="2923446" y="0"/>
                  </a:lnTo>
                  <a:cubicBezTo>
                    <a:pt x="2933400" y="0"/>
                    <a:pt x="2941469" y="8069"/>
                    <a:pt x="2941469" y="18023"/>
                  </a:cubicBezTo>
                  <a:lnTo>
                    <a:pt x="2941469" y="2314841"/>
                  </a:lnTo>
                  <a:cubicBezTo>
                    <a:pt x="2941469" y="2319621"/>
                    <a:pt x="2939570" y="2324206"/>
                    <a:pt x="2936190" y="2327586"/>
                  </a:cubicBezTo>
                  <a:cubicBezTo>
                    <a:pt x="2932810" y="2330966"/>
                    <a:pt x="2928226" y="2332865"/>
                    <a:pt x="2923446" y="2332865"/>
                  </a:cubicBezTo>
                  <a:lnTo>
                    <a:pt x="18023" y="2332865"/>
                  </a:lnTo>
                  <a:cubicBezTo>
                    <a:pt x="13243" y="2332865"/>
                    <a:pt x="8659" y="2330966"/>
                    <a:pt x="5279" y="2327586"/>
                  </a:cubicBezTo>
                  <a:cubicBezTo>
                    <a:pt x="1899" y="2324206"/>
                    <a:pt x="0" y="2319621"/>
                    <a:pt x="0" y="2314841"/>
                  </a:cubicBezTo>
                  <a:lnTo>
                    <a:pt x="0" y="18023"/>
                  </a:lnTo>
                  <a:cubicBezTo>
                    <a:pt x="0" y="8069"/>
                    <a:pt x="8069" y="0"/>
                    <a:pt x="1802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941469" cy="2351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287569" y="3531911"/>
            <a:ext cx="10835728" cy="2767475"/>
          </a:xfrm>
          <a:custGeom>
            <a:avLst/>
            <a:gdLst/>
            <a:ahLst/>
            <a:cxnLst/>
            <a:rect r="r" b="b" t="t" l="l"/>
            <a:pathLst>
              <a:path h="2767475" w="10835728">
                <a:moveTo>
                  <a:pt x="0" y="0"/>
                </a:moveTo>
                <a:lnTo>
                  <a:pt x="10835728" y="0"/>
                </a:lnTo>
                <a:lnTo>
                  <a:pt x="10835728" y="2767475"/>
                </a:lnTo>
                <a:lnTo>
                  <a:pt x="0" y="2767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87569" y="6685446"/>
            <a:ext cx="10835728" cy="2674440"/>
          </a:xfrm>
          <a:custGeom>
            <a:avLst/>
            <a:gdLst/>
            <a:ahLst/>
            <a:cxnLst/>
            <a:rect r="r" b="b" t="t" l="l"/>
            <a:pathLst>
              <a:path h="2674440" w="10835728">
                <a:moveTo>
                  <a:pt x="0" y="0"/>
                </a:moveTo>
                <a:lnTo>
                  <a:pt x="10835728" y="0"/>
                </a:lnTo>
                <a:lnTo>
                  <a:pt x="10835728" y="2674440"/>
                </a:lnTo>
                <a:lnTo>
                  <a:pt x="0" y="2674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91617" y="1593771"/>
            <a:ext cx="9788927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GIT-COMMIT GRAPHS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t="0" r="-3983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119610" y="1429405"/>
            <a:ext cx="11168390" cy="8857595"/>
            <a:chOff x="0" y="0"/>
            <a:chExt cx="2941469" cy="23328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41469" cy="2332865"/>
            </a:xfrm>
            <a:custGeom>
              <a:avLst/>
              <a:gdLst/>
              <a:ahLst/>
              <a:cxnLst/>
              <a:rect r="r" b="b" t="t" l="l"/>
              <a:pathLst>
                <a:path h="2332865" w="2941469">
                  <a:moveTo>
                    <a:pt x="18023" y="0"/>
                  </a:moveTo>
                  <a:lnTo>
                    <a:pt x="2923446" y="0"/>
                  </a:lnTo>
                  <a:cubicBezTo>
                    <a:pt x="2933400" y="0"/>
                    <a:pt x="2941469" y="8069"/>
                    <a:pt x="2941469" y="18023"/>
                  </a:cubicBezTo>
                  <a:lnTo>
                    <a:pt x="2941469" y="2314841"/>
                  </a:lnTo>
                  <a:cubicBezTo>
                    <a:pt x="2941469" y="2319621"/>
                    <a:pt x="2939570" y="2324206"/>
                    <a:pt x="2936190" y="2327586"/>
                  </a:cubicBezTo>
                  <a:cubicBezTo>
                    <a:pt x="2932810" y="2330966"/>
                    <a:pt x="2928226" y="2332865"/>
                    <a:pt x="2923446" y="2332865"/>
                  </a:cubicBezTo>
                  <a:lnTo>
                    <a:pt x="18023" y="2332865"/>
                  </a:lnTo>
                  <a:cubicBezTo>
                    <a:pt x="13243" y="2332865"/>
                    <a:pt x="8659" y="2330966"/>
                    <a:pt x="5279" y="2327586"/>
                  </a:cubicBezTo>
                  <a:cubicBezTo>
                    <a:pt x="1899" y="2324206"/>
                    <a:pt x="0" y="2319621"/>
                    <a:pt x="0" y="2314841"/>
                  </a:cubicBezTo>
                  <a:lnTo>
                    <a:pt x="0" y="18023"/>
                  </a:lnTo>
                  <a:cubicBezTo>
                    <a:pt x="0" y="8069"/>
                    <a:pt x="8069" y="0"/>
                    <a:pt x="1802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941469" cy="2351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269313" y="4000789"/>
            <a:ext cx="10876963" cy="2788691"/>
          </a:xfrm>
          <a:custGeom>
            <a:avLst/>
            <a:gdLst/>
            <a:ahLst/>
            <a:cxnLst/>
            <a:rect r="r" b="b" t="t" l="l"/>
            <a:pathLst>
              <a:path h="2788691" w="10876963">
                <a:moveTo>
                  <a:pt x="0" y="0"/>
                </a:moveTo>
                <a:lnTo>
                  <a:pt x="10876963" y="0"/>
                </a:lnTo>
                <a:lnTo>
                  <a:pt x="10876963" y="2788690"/>
                </a:lnTo>
                <a:lnTo>
                  <a:pt x="0" y="2788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48262" y="7084713"/>
            <a:ext cx="5719066" cy="2916496"/>
          </a:xfrm>
          <a:custGeom>
            <a:avLst/>
            <a:gdLst/>
            <a:ahLst/>
            <a:cxnLst/>
            <a:rect r="r" b="b" t="t" l="l"/>
            <a:pathLst>
              <a:path h="2916496" w="5719066">
                <a:moveTo>
                  <a:pt x="0" y="0"/>
                </a:moveTo>
                <a:lnTo>
                  <a:pt x="5719065" y="0"/>
                </a:lnTo>
                <a:lnTo>
                  <a:pt x="5719065" y="2916495"/>
                </a:lnTo>
                <a:lnTo>
                  <a:pt x="0" y="2916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91617" y="1593771"/>
            <a:ext cx="9267683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GIT-COMMIT GRAPHS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t="0" r="-3983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119610" y="1234697"/>
            <a:ext cx="11168390" cy="8857595"/>
            <a:chOff x="0" y="0"/>
            <a:chExt cx="2941469" cy="23328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41469" cy="2332865"/>
            </a:xfrm>
            <a:custGeom>
              <a:avLst/>
              <a:gdLst/>
              <a:ahLst/>
              <a:cxnLst/>
              <a:rect r="r" b="b" t="t" l="l"/>
              <a:pathLst>
                <a:path h="2332865" w="2941469">
                  <a:moveTo>
                    <a:pt x="18023" y="0"/>
                  </a:moveTo>
                  <a:lnTo>
                    <a:pt x="2923446" y="0"/>
                  </a:lnTo>
                  <a:cubicBezTo>
                    <a:pt x="2933400" y="0"/>
                    <a:pt x="2941469" y="8069"/>
                    <a:pt x="2941469" y="18023"/>
                  </a:cubicBezTo>
                  <a:lnTo>
                    <a:pt x="2941469" y="2314841"/>
                  </a:lnTo>
                  <a:cubicBezTo>
                    <a:pt x="2941469" y="2319621"/>
                    <a:pt x="2939570" y="2324206"/>
                    <a:pt x="2936190" y="2327586"/>
                  </a:cubicBezTo>
                  <a:cubicBezTo>
                    <a:pt x="2932810" y="2330966"/>
                    <a:pt x="2928226" y="2332865"/>
                    <a:pt x="2923446" y="2332865"/>
                  </a:cubicBezTo>
                  <a:lnTo>
                    <a:pt x="18023" y="2332865"/>
                  </a:lnTo>
                  <a:cubicBezTo>
                    <a:pt x="13243" y="2332865"/>
                    <a:pt x="8659" y="2330966"/>
                    <a:pt x="5279" y="2327586"/>
                  </a:cubicBezTo>
                  <a:cubicBezTo>
                    <a:pt x="1899" y="2324206"/>
                    <a:pt x="0" y="2319621"/>
                    <a:pt x="0" y="2314841"/>
                  </a:cubicBezTo>
                  <a:lnTo>
                    <a:pt x="0" y="18023"/>
                  </a:lnTo>
                  <a:cubicBezTo>
                    <a:pt x="0" y="8069"/>
                    <a:pt x="8069" y="0"/>
                    <a:pt x="1802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941469" cy="2351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291353" y="3348066"/>
            <a:ext cx="10824904" cy="5683074"/>
          </a:xfrm>
          <a:custGeom>
            <a:avLst/>
            <a:gdLst/>
            <a:ahLst/>
            <a:cxnLst/>
            <a:rect r="r" b="b" t="t" l="l"/>
            <a:pathLst>
              <a:path h="5683074" w="10824904">
                <a:moveTo>
                  <a:pt x="0" y="0"/>
                </a:moveTo>
                <a:lnTo>
                  <a:pt x="10824904" y="0"/>
                </a:lnTo>
                <a:lnTo>
                  <a:pt x="10824904" y="5683075"/>
                </a:lnTo>
                <a:lnTo>
                  <a:pt x="0" y="5683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651457" y="1757865"/>
            <a:ext cx="9607843" cy="83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9"/>
              </a:lnSpc>
              <a:spcBef>
                <a:spcPct val="0"/>
              </a:spcBef>
            </a:pPr>
            <a:r>
              <a:rPr lang="en-US" sz="4883" spc="17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GIT-PULL REQUESTS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t="0" r="-3983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871184" y="1706536"/>
            <a:ext cx="11416816" cy="8580464"/>
            <a:chOff x="0" y="0"/>
            <a:chExt cx="3006898" cy="22598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06898" cy="2259875"/>
            </a:xfrm>
            <a:custGeom>
              <a:avLst/>
              <a:gdLst/>
              <a:ahLst/>
              <a:cxnLst/>
              <a:rect r="r" b="b" t="t" l="l"/>
              <a:pathLst>
                <a:path h="2259875" w="3006898">
                  <a:moveTo>
                    <a:pt x="17631" y="0"/>
                  </a:moveTo>
                  <a:lnTo>
                    <a:pt x="2989267" y="0"/>
                  </a:lnTo>
                  <a:cubicBezTo>
                    <a:pt x="2993943" y="0"/>
                    <a:pt x="2998428" y="1858"/>
                    <a:pt x="3001734" y="5164"/>
                  </a:cubicBezTo>
                  <a:cubicBezTo>
                    <a:pt x="3005041" y="8470"/>
                    <a:pt x="3006898" y="12955"/>
                    <a:pt x="3006898" y="17631"/>
                  </a:cubicBezTo>
                  <a:lnTo>
                    <a:pt x="3006898" y="2242244"/>
                  </a:lnTo>
                  <a:cubicBezTo>
                    <a:pt x="3006898" y="2246920"/>
                    <a:pt x="3005041" y="2251405"/>
                    <a:pt x="3001734" y="2254711"/>
                  </a:cubicBezTo>
                  <a:cubicBezTo>
                    <a:pt x="2998428" y="2258018"/>
                    <a:pt x="2993943" y="2259875"/>
                    <a:pt x="2989267" y="2259875"/>
                  </a:cubicBezTo>
                  <a:lnTo>
                    <a:pt x="17631" y="2259875"/>
                  </a:lnTo>
                  <a:cubicBezTo>
                    <a:pt x="12955" y="2259875"/>
                    <a:pt x="8470" y="2258018"/>
                    <a:pt x="5164" y="2254711"/>
                  </a:cubicBezTo>
                  <a:cubicBezTo>
                    <a:pt x="1858" y="2251405"/>
                    <a:pt x="0" y="2246920"/>
                    <a:pt x="0" y="2242244"/>
                  </a:cubicBezTo>
                  <a:lnTo>
                    <a:pt x="0" y="17631"/>
                  </a:lnTo>
                  <a:cubicBezTo>
                    <a:pt x="0" y="12955"/>
                    <a:pt x="1858" y="8470"/>
                    <a:pt x="5164" y="5164"/>
                  </a:cubicBezTo>
                  <a:cubicBezTo>
                    <a:pt x="8470" y="1858"/>
                    <a:pt x="12955" y="0"/>
                    <a:pt x="17631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006898" cy="2278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986741" y="3922774"/>
            <a:ext cx="11052832" cy="4718276"/>
          </a:xfrm>
          <a:custGeom>
            <a:avLst/>
            <a:gdLst/>
            <a:ahLst/>
            <a:cxnLst/>
            <a:rect r="r" b="b" t="t" l="l"/>
            <a:pathLst>
              <a:path h="4718276" w="11052832">
                <a:moveTo>
                  <a:pt x="0" y="0"/>
                </a:moveTo>
                <a:lnTo>
                  <a:pt x="11052832" y="0"/>
                </a:lnTo>
                <a:lnTo>
                  <a:pt x="11052832" y="4718276"/>
                </a:lnTo>
                <a:lnTo>
                  <a:pt x="0" y="4718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24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651457" y="1757865"/>
            <a:ext cx="9607843" cy="83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9"/>
              </a:lnSpc>
              <a:spcBef>
                <a:spcPct val="0"/>
              </a:spcBef>
            </a:pPr>
            <a:r>
              <a:rPr lang="en-US" sz="4883" spc="17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GIT-BRANCHES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11277">
            <a:off x="9261101" y="1500259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49716">
            <a:off x="-2342739" y="8347255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36756" y="1468972"/>
            <a:ext cx="953701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MEET THE TEAM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02820" y="4202081"/>
            <a:ext cx="3698386" cy="391662"/>
          </a:xfrm>
          <a:custGeom>
            <a:avLst/>
            <a:gdLst/>
            <a:ahLst/>
            <a:cxnLst/>
            <a:rect r="r" b="b" t="t" l="l"/>
            <a:pathLst>
              <a:path h="391662" w="3698386">
                <a:moveTo>
                  <a:pt x="0" y="0"/>
                </a:moveTo>
                <a:lnTo>
                  <a:pt x="3698386" y="0"/>
                </a:lnTo>
                <a:lnTo>
                  <a:pt x="3698386" y="391662"/>
                </a:lnTo>
                <a:lnTo>
                  <a:pt x="0" y="391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31585" y="2946831"/>
            <a:ext cx="4069621" cy="1306168"/>
            <a:chOff x="0" y="0"/>
            <a:chExt cx="1569119" cy="5036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24731" y="0"/>
                  </a:moveTo>
                  <a:lnTo>
                    <a:pt x="1544388" y="0"/>
                  </a:lnTo>
                  <a:cubicBezTo>
                    <a:pt x="1558047" y="0"/>
                    <a:pt x="1569119" y="11072"/>
                    <a:pt x="1569119" y="24731"/>
                  </a:cubicBezTo>
                  <a:lnTo>
                    <a:pt x="1569119" y="478887"/>
                  </a:lnTo>
                  <a:cubicBezTo>
                    <a:pt x="1569119" y="492545"/>
                    <a:pt x="1558047" y="503617"/>
                    <a:pt x="1544388" y="503617"/>
                  </a:cubicBezTo>
                  <a:lnTo>
                    <a:pt x="24731" y="503617"/>
                  </a:lnTo>
                  <a:cubicBezTo>
                    <a:pt x="11072" y="503617"/>
                    <a:pt x="0" y="492545"/>
                    <a:pt x="0" y="478887"/>
                  </a:cubicBezTo>
                  <a:lnTo>
                    <a:pt x="0" y="24731"/>
                  </a:lnTo>
                  <a:cubicBezTo>
                    <a:pt x="0" y="11072"/>
                    <a:pt x="11072" y="0"/>
                    <a:pt x="24731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40002" y="3046701"/>
            <a:ext cx="2710723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Mr. Shayden Naidoo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44454" y="3742251"/>
            <a:ext cx="2887245" cy="39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"/>
              </a:lnSpc>
              <a:spcBef>
                <a:spcPct val="0"/>
              </a:spcBef>
            </a:pPr>
            <a:r>
              <a:rPr lang="en-US" sz="11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Team lead and Taxes: Financial and Taxation Strategist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376031" y="2697654"/>
            <a:ext cx="1719898" cy="1713179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-398076" y="7299457"/>
            <a:ext cx="5669664" cy="3189186"/>
            <a:chOff x="0" y="0"/>
            <a:chExt cx="6089457" cy="34253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5"/>
              <a:stretch>
                <a:fillRect l="-98184" t="-51103" r="-41729" b="-133327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1385327" y="-368904"/>
            <a:ext cx="7281908" cy="4096074"/>
            <a:chOff x="0" y="0"/>
            <a:chExt cx="6089457" cy="34253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6"/>
              <a:stretch>
                <a:fillRect l="0" t="-5555" r="0" b="-5555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6920489" y="4110626"/>
            <a:ext cx="3698386" cy="391662"/>
          </a:xfrm>
          <a:custGeom>
            <a:avLst/>
            <a:gdLst/>
            <a:ahLst/>
            <a:cxnLst/>
            <a:rect r="r" b="b" t="t" l="l"/>
            <a:pathLst>
              <a:path h="391662" w="3698386">
                <a:moveTo>
                  <a:pt x="0" y="0"/>
                </a:moveTo>
                <a:lnTo>
                  <a:pt x="3698386" y="0"/>
                </a:lnTo>
                <a:lnTo>
                  <a:pt x="3698386" y="391662"/>
                </a:lnTo>
                <a:lnTo>
                  <a:pt x="0" y="391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6549253" y="2855376"/>
            <a:ext cx="4069621" cy="1306168"/>
            <a:chOff x="0" y="0"/>
            <a:chExt cx="1569119" cy="5036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24731" y="0"/>
                  </a:moveTo>
                  <a:lnTo>
                    <a:pt x="1544388" y="0"/>
                  </a:lnTo>
                  <a:cubicBezTo>
                    <a:pt x="1558047" y="0"/>
                    <a:pt x="1569119" y="11072"/>
                    <a:pt x="1569119" y="24731"/>
                  </a:cubicBezTo>
                  <a:lnTo>
                    <a:pt x="1569119" y="478887"/>
                  </a:lnTo>
                  <a:cubicBezTo>
                    <a:pt x="1569119" y="492545"/>
                    <a:pt x="1558047" y="503617"/>
                    <a:pt x="1544388" y="503617"/>
                  </a:cubicBezTo>
                  <a:lnTo>
                    <a:pt x="24731" y="503617"/>
                  </a:lnTo>
                  <a:cubicBezTo>
                    <a:pt x="11072" y="503617"/>
                    <a:pt x="0" y="492545"/>
                    <a:pt x="0" y="478887"/>
                  </a:cubicBezTo>
                  <a:lnTo>
                    <a:pt x="0" y="24731"/>
                  </a:lnTo>
                  <a:cubicBezTo>
                    <a:pt x="0" y="11072"/>
                    <a:pt x="11072" y="0"/>
                    <a:pt x="24731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557671" y="2955246"/>
            <a:ext cx="2428911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Miss. Zainab Abdulrasaq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557671" y="3644656"/>
            <a:ext cx="2887245" cy="58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Buildings: Infrastructure and Building Manager</a:t>
            </a:r>
          </a:p>
          <a:p>
            <a:pPr algn="l">
              <a:lnSpc>
                <a:spcPts val="1575"/>
              </a:lnSpc>
              <a:spcBef>
                <a:spcPct val="0"/>
              </a:spcBef>
            </a:pPr>
          </a:p>
        </p:txBody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5793699" y="2606199"/>
            <a:ext cx="1719898" cy="1713179"/>
            <a:chOff x="0" y="0"/>
            <a:chExt cx="6502400" cy="6477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16665" r="223" b="-16665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2336214" y="4064842"/>
            <a:ext cx="3698386" cy="391662"/>
          </a:xfrm>
          <a:custGeom>
            <a:avLst/>
            <a:gdLst/>
            <a:ahLst/>
            <a:cxnLst/>
            <a:rect r="r" b="b" t="t" l="l"/>
            <a:pathLst>
              <a:path h="391662" w="3698386">
                <a:moveTo>
                  <a:pt x="0" y="0"/>
                </a:moveTo>
                <a:lnTo>
                  <a:pt x="3698386" y="0"/>
                </a:lnTo>
                <a:lnTo>
                  <a:pt x="3698386" y="391663"/>
                </a:lnTo>
                <a:lnTo>
                  <a:pt x="0" y="391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1964979" y="2809593"/>
            <a:ext cx="4069621" cy="1306168"/>
            <a:chOff x="0" y="0"/>
            <a:chExt cx="1569119" cy="50361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24731" y="0"/>
                  </a:moveTo>
                  <a:lnTo>
                    <a:pt x="1544388" y="0"/>
                  </a:lnTo>
                  <a:cubicBezTo>
                    <a:pt x="1558047" y="0"/>
                    <a:pt x="1569119" y="11072"/>
                    <a:pt x="1569119" y="24731"/>
                  </a:cubicBezTo>
                  <a:lnTo>
                    <a:pt x="1569119" y="478887"/>
                  </a:lnTo>
                  <a:cubicBezTo>
                    <a:pt x="1569119" y="492545"/>
                    <a:pt x="1558047" y="503617"/>
                    <a:pt x="1544388" y="503617"/>
                  </a:cubicBezTo>
                  <a:lnTo>
                    <a:pt x="24731" y="503617"/>
                  </a:lnTo>
                  <a:cubicBezTo>
                    <a:pt x="11072" y="503617"/>
                    <a:pt x="0" y="492545"/>
                    <a:pt x="0" y="478887"/>
                  </a:cubicBezTo>
                  <a:lnTo>
                    <a:pt x="0" y="24731"/>
                  </a:lnTo>
                  <a:cubicBezTo>
                    <a:pt x="0" y="11072"/>
                    <a:pt x="11072" y="0"/>
                    <a:pt x="24731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2973396" y="2909463"/>
            <a:ext cx="2318419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Mr. Navendran Naidoo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973396" y="3571340"/>
            <a:ext cx="2887245" cy="58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Resources: Resource Management Specialist</a:t>
            </a:r>
          </a:p>
          <a:p>
            <a:pPr algn="l">
              <a:lnSpc>
                <a:spcPts val="1575"/>
              </a:lnSpc>
              <a:spcBef>
                <a:spcPct val="0"/>
              </a:spcBef>
            </a:pPr>
          </a:p>
        </p:txBody>
      </p: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1209425" y="2560415"/>
            <a:ext cx="1719898" cy="1713179"/>
            <a:chOff x="0" y="0"/>
            <a:chExt cx="6502400" cy="64770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25341" r="223" b="-25341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1502820" y="6431545"/>
            <a:ext cx="3698386" cy="391662"/>
          </a:xfrm>
          <a:custGeom>
            <a:avLst/>
            <a:gdLst/>
            <a:ahLst/>
            <a:cxnLst/>
            <a:rect r="r" b="b" t="t" l="l"/>
            <a:pathLst>
              <a:path h="391662" w="3698386">
                <a:moveTo>
                  <a:pt x="0" y="0"/>
                </a:moveTo>
                <a:lnTo>
                  <a:pt x="3698386" y="0"/>
                </a:lnTo>
                <a:lnTo>
                  <a:pt x="3698386" y="391662"/>
                </a:lnTo>
                <a:lnTo>
                  <a:pt x="0" y="391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131585" y="5176295"/>
            <a:ext cx="4069621" cy="1306168"/>
            <a:chOff x="0" y="0"/>
            <a:chExt cx="1569119" cy="50361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24731" y="0"/>
                  </a:moveTo>
                  <a:lnTo>
                    <a:pt x="1544388" y="0"/>
                  </a:lnTo>
                  <a:cubicBezTo>
                    <a:pt x="1558047" y="0"/>
                    <a:pt x="1569119" y="11072"/>
                    <a:pt x="1569119" y="24731"/>
                  </a:cubicBezTo>
                  <a:lnTo>
                    <a:pt x="1569119" y="478887"/>
                  </a:lnTo>
                  <a:cubicBezTo>
                    <a:pt x="1569119" y="492545"/>
                    <a:pt x="1558047" y="503617"/>
                    <a:pt x="1544388" y="503617"/>
                  </a:cubicBezTo>
                  <a:lnTo>
                    <a:pt x="24731" y="503617"/>
                  </a:lnTo>
                  <a:cubicBezTo>
                    <a:pt x="11072" y="503617"/>
                    <a:pt x="0" y="492545"/>
                    <a:pt x="0" y="478887"/>
                  </a:cubicBezTo>
                  <a:lnTo>
                    <a:pt x="0" y="24731"/>
                  </a:lnTo>
                  <a:cubicBezTo>
                    <a:pt x="0" y="11072"/>
                    <a:pt x="11072" y="0"/>
                    <a:pt x="24731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2140002" y="5276165"/>
            <a:ext cx="2508206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Mr. Arnaud Strydom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140002" y="5800804"/>
            <a:ext cx="2887245" cy="7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Citizens and game dev: Citizen Welfare and Demographics Analyst and front end Game developer </a:t>
            </a:r>
          </a:p>
          <a:p>
            <a:pPr algn="l">
              <a:lnSpc>
                <a:spcPts val="1575"/>
              </a:lnSpc>
              <a:spcBef>
                <a:spcPct val="0"/>
              </a:spcBef>
            </a:pPr>
          </a:p>
        </p:txBody>
      </p: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376031" y="4927118"/>
            <a:ext cx="1719898" cy="1713179"/>
            <a:chOff x="0" y="0"/>
            <a:chExt cx="6502400" cy="64770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12499" r="223" b="-12499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Freeform 48" id="48"/>
          <p:cNvSpPr/>
          <p:nvPr/>
        </p:nvSpPr>
        <p:spPr>
          <a:xfrm flipH="false" flipV="false" rot="0">
            <a:off x="7118022" y="6492490"/>
            <a:ext cx="3698386" cy="391662"/>
          </a:xfrm>
          <a:custGeom>
            <a:avLst/>
            <a:gdLst/>
            <a:ahLst/>
            <a:cxnLst/>
            <a:rect r="r" b="b" t="t" l="l"/>
            <a:pathLst>
              <a:path h="391662" w="3698386">
                <a:moveTo>
                  <a:pt x="0" y="0"/>
                </a:moveTo>
                <a:lnTo>
                  <a:pt x="3698386" y="0"/>
                </a:lnTo>
                <a:lnTo>
                  <a:pt x="3698386" y="391662"/>
                </a:lnTo>
                <a:lnTo>
                  <a:pt x="0" y="391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6746786" y="5237240"/>
            <a:ext cx="4069621" cy="1306168"/>
            <a:chOff x="0" y="0"/>
            <a:chExt cx="1569119" cy="50361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24731" y="0"/>
                  </a:moveTo>
                  <a:lnTo>
                    <a:pt x="1544388" y="0"/>
                  </a:lnTo>
                  <a:cubicBezTo>
                    <a:pt x="1558047" y="0"/>
                    <a:pt x="1569119" y="11072"/>
                    <a:pt x="1569119" y="24731"/>
                  </a:cubicBezTo>
                  <a:lnTo>
                    <a:pt x="1569119" y="478887"/>
                  </a:lnTo>
                  <a:cubicBezTo>
                    <a:pt x="1569119" y="492545"/>
                    <a:pt x="1558047" y="503617"/>
                    <a:pt x="1544388" y="503617"/>
                  </a:cubicBezTo>
                  <a:lnTo>
                    <a:pt x="24731" y="503617"/>
                  </a:lnTo>
                  <a:cubicBezTo>
                    <a:pt x="11072" y="503617"/>
                    <a:pt x="0" y="492545"/>
                    <a:pt x="0" y="478887"/>
                  </a:cubicBezTo>
                  <a:lnTo>
                    <a:pt x="0" y="24731"/>
                  </a:lnTo>
                  <a:cubicBezTo>
                    <a:pt x="0" y="11072"/>
                    <a:pt x="11072" y="0"/>
                    <a:pt x="24731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7755203" y="5337110"/>
            <a:ext cx="1692299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Mr. Neo Machaba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755203" y="5995994"/>
            <a:ext cx="2887245" cy="39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Utilities: Utilities and Service Manager</a:t>
            </a:r>
          </a:p>
          <a:p>
            <a:pPr algn="l">
              <a:lnSpc>
                <a:spcPts val="1575"/>
              </a:lnSpc>
              <a:spcBef>
                <a:spcPct val="0"/>
              </a:spcBef>
            </a:pPr>
          </a:p>
        </p:txBody>
      </p:sp>
      <p:grpSp>
        <p:nvGrpSpPr>
          <p:cNvPr name="Group 54" id="54"/>
          <p:cNvGrpSpPr>
            <a:grpSpLocks noChangeAspect="true"/>
          </p:cNvGrpSpPr>
          <p:nvPr/>
        </p:nvGrpSpPr>
        <p:grpSpPr>
          <a:xfrm rot="0">
            <a:off x="5991232" y="4988063"/>
            <a:ext cx="1719898" cy="1713179"/>
            <a:chOff x="0" y="0"/>
            <a:chExt cx="6502400" cy="64770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t="-90" r="223" b="-9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Freeform 57" id="57"/>
          <p:cNvSpPr/>
          <p:nvPr/>
        </p:nvSpPr>
        <p:spPr>
          <a:xfrm flipH="false" flipV="false" rot="0">
            <a:off x="12512117" y="6492490"/>
            <a:ext cx="3698386" cy="391662"/>
          </a:xfrm>
          <a:custGeom>
            <a:avLst/>
            <a:gdLst/>
            <a:ahLst/>
            <a:cxnLst/>
            <a:rect r="r" b="b" t="t" l="l"/>
            <a:pathLst>
              <a:path h="391662" w="3698386">
                <a:moveTo>
                  <a:pt x="0" y="0"/>
                </a:moveTo>
                <a:lnTo>
                  <a:pt x="3698386" y="0"/>
                </a:lnTo>
                <a:lnTo>
                  <a:pt x="3698386" y="391662"/>
                </a:lnTo>
                <a:lnTo>
                  <a:pt x="0" y="391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58" id="58"/>
          <p:cNvGrpSpPr/>
          <p:nvPr/>
        </p:nvGrpSpPr>
        <p:grpSpPr>
          <a:xfrm rot="0">
            <a:off x="12140881" y="5237240"/>
            <a:ext cx="4069621" cy="1306168"/>
            <a:chOff x="0" y="0"/>
            <a:chExt cx="1569119" cy="503617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24731" y="0"/>
                  </a:moveTo>
                  <a:lnTo>
                    <a:pt x="1544388" y="0"/>
                  </a:lnTo>
                  <a:cubicBezTo>
                    <a:pt x="1558047" y="0"/>
                    <a:pt x="1569119" y="11072"/>
                    <a:pt x="1569119" y="24731"/>
                  </a:cubicBezTo>
                  <a:lnTo>
                    <a:pt x="1569119" y="478887"/>
                  </a:lnTo>
                  <a:cubicBezTo>
                    <a:pt x="1569119" y="492545"/>
                    <a:pt x="1558047" y="503617"/>
                    <a:pt x="1544388" y="503617"/>
                  </a:cubicBezTo>
                  <a:lnTo>
                    <a:pt x="24731" y="503617"/>
                  </a:lnTo>
                  <a:cubicBezTo>
                    <a:pt x="11072" y="503617"/>
                    <a:pt x="0" y="492545"/>
                    <a:pt x="0" y="478887"/>
                  </a:cubicBezTo>
                  <a:lnTo>
                    <a:pt x="0" y="24731"/>
                  </a:lnTo>
                  <a:cubicBezTo>
                    <a:pt x="0" y="11072"/>
                    <a:pt x="11072" y="0"/>
                    <a:pt x="24731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13149298" y="5337110"/>
            <a:ext cx="2436882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Mr. Samvit Prakash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149298" y="6043009"/>
            <a:ext cx="2887245" cy="58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Transportation: Transportation Systems Coordinator</a:t>
            </a:r>
          </a:p>
          <a:p>
            <a:pPr algn="l">
              <a:lnSpc>
                <a:spcPts val="1575"/>
              </a:lnSpc>
              <a:spcBef>
                <a:spcPct val="0"/>
              </a:spcBef>
            </a:pPr>
          </a:p>
        </p:txBody>
      </p:sp>
      <p:grpSp>
        <p:nvGrpSpPr>
          <p:cNvPr name="Group 63" id="63"/>
          <p:cNvGrpSpPr>
            <a:grpSpLocks noChangeAspect="true"/>
          </p:cNvGrpSpPr>
          <p:nvPr/>
        </p:nvGrpSpPr>
        <p:grpSpPr>
          <a:xfrm rot="0">
            <a:off x="11385327" y="4988063"/>
            <a:ext cx="1719898" cy="1713179"/>
            <a:chOff x="0" y="0"/>
            <a:chExt cx="6502400" cy="64770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-141" t="0" r="-141" b="0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Freeform 66" id="66"/>
          <p:cNvSpPr/>
          <p:nvPr/>
        </p:nvSpPr>
        <p:spPr>
          <a:xfrm flipH="false" flipV="false" rot="0">
            <a:off x="7298266" y="9055329"/>
            <a:ext cx="3698386" cy="391662"/>
          </a:xfrm>
          <a:custGeom>
            <a:avLst/>
            <a:gdLst/>
            <a:ahLst/>
            <a:cxnLst/>
            <a:rect r="r" b="b" t="t" l="l"/>
            <a:pathLst>
              <a:path h="391662" w="3698386">
                <a:moveTo>
                  <a:pt x="0" y="0"/>
                </a:moveTo>
                <a:lnTo>
                  <a:pt x="3698386" y="0"/>
                </a:lnTo>
                <a:lnTo>
                  <a:pt x="3698386" y="391662"/>
                </a:lnTo>
                <a:lnTo>
                  <a:pt x="0" y="391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67" id="67"/>
          <p:cNvGrpSpPr/>
          <p:nvPr/>
        </p:nvGrpSpPr>
        <p:grpSpPr>
          <a:xfrm rot="0">
            <a:off x="6927030" y="7800080"/>
            <a:ext cx="4069621" cy="1306168"/>
            <a:chOff x="0" y="0"/>
            <a:chExt cx="1569119" cy="503617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24731" y="0"/>
                  </a:moveTo>
                  <a:lnTo>
                    <a:pt x="1544388" y="0"/>
                  </a:lnTo>
                  <a:cubicBezTo>
                    <a:pt x="1558047" y="0"/>
                    <a:pt x="1569119" y="11072"/>
                    <a:pt x="1569119" y="24731"/>
                  </a:cubicBezTo>
                  <a:lnTo>
                    <a:pt x="1569119" y="478887"/>
                  </a:lnTo>
                  <a:cubicBezTo>
                    <a:pt x="1569119" y="492545"/>
                    <a:pt x="1558047" y="503617"/>
                    <a:pt x="1544388" y="503617"/>
                  </a:cubicBezTo>
                  <a:lnTo>
                    <a:pt x="24731" y="503617"/>
                  </a:lnTo>
                  <a:cubicBezTo>
                    <a:pt x="11072" y="503617"/>
                    <a:pt x="0" y="492545"/>
                    <a:pt x="0" y="478887"/>
                  </a:cubicBezTo>
                  <a:lnTo>
                    <a:pt x="0" y="24731"/>
                  </a:lnTo>
                  <a:cubicBezTo>
                    <a:pt x="0" y="11072"/>
                    <a:pt x="11072" y="0"/>
                    <a:pt x="24731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70" id="70"/>
          <p:cNvSpPr txBox="true"/>
          <p:nvPr/>
        </p:nvSpPr>
        <p:spPr>
          <a:xfrm rot="0">
            <a:off x="7935448" y="7899950"/>
            <a:ext cx="2707001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Mr. Rudolph Lamprecht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7935448" y="8607844"/>
            <a:ext cx="2887245" cy="39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Government: City Governance Manager</a:t>
            </a:r>
          </a:p>
          <a:p>
            <a:pPr algn="l">
              <a:lnSpc>
                <a:spcPts val="1575"/>
              </a:lnSpc>
              <a:spcBef>
                <a:spcPct val="0"/>
              </a:spcBef>
            </a:pPr>
          </a:p>
        </p:txBody>
      </p:sp>
      <p:grpSp>
        <p:nvGrpSpPr>
          <p:cNvPr name="Group 72" id="72"/>
          <p:cNvGrpSpPr>
            <a:grpSpLocks noChangeAspect="true"/>
          </p:cNvGrpSpPr>
          <p:nvPr/>
        </p:nvGrpSpPr>
        <p:grpSpPr>
          <a:xfrm rot="0">
            <a:off x="6171476" y="7550902"/>
            <a:ext cx="1719898" cy="1713179"/>
            <a:chOff x="0" y="0"/>
            <a:chExt cx="6502400" cy="64770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223" t="-12244" r="223" b="0"/>
              </a:stretch>
            </a:blipFill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TextBox 75" id="75"/>
          <p:cNvSpPr txBox="true"/>
          <p:nvPr/>
        </p:nvSpPr>
        <p:spPr>
          <a:xfrm rot="0">
            <a:off x="2144454" y="3414608"/>
            <a:ext cx="2710723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u23599236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7567142" y="3303549"/>
            <a:ext cx="2428911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u22566202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2986472" y="3212093"/>
            <a:ext cx="2318419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u21512494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2144454" y="5559230"/>
            <a:ext cx="2508206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u23536013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7758755" y="5669100"/>
            <a:ext cx="1692299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u23002167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3105225" y="5669100"/>
            <a:ext cx="2436882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u23525119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7911874" y="8226844"/>
            <a:ext cx="2707001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u20598425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914" y="8382348"/>
            <a:ext cx="587713" cy="748246"/>
          </a:xfrm>
          <a:custGeom>
            <a:avLst/>
            <a:gdLst/>
            <a:ahLst/>
            <a:cxnLst/>
            <a:rect r="r" b="b" t="t" l="l"/>
            <a:pathLst>
              <a:path h="748246" w="587713">
                <a:moveTo>
                  <a:pt x="0" y="0"/>
                </a:moveTo>
                <a:lnTo>
                  <a:pt x="587713" y="0"/>
                </a:lnTo>
                <a:lnTo>
                  <a:pt x="587713" y="748246"/>
                </a:lnTo>
                <a:lnTo>
                  <a:pt x="0" y="748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51" y="8365399"/>
            <a:ext cx="849110" cy="827496"/>
          </a:xfrm>
          <a:custGeom>
            <a:avLst/>
            <a:gdLst/>
            <a:ahLst/>
            <a:cxnLst/>
            <a:rect r="r" b="b" t="t" l="l"/>
            <a:pathLst>
              <a:path h="827496" w="849110">
                <a:moveTo>
                  <a:pt x="0" y="0"/>
                </a:moveTo>
                <a:lnTo>
                  <a:pt x="849110" y="0"/>
                </a:lnTo>
                <a:lnTo>
                  <a:pt x="849110" y="827496"/>
                </a:lnTo>
                <a:lnTo>
                  <a:pt x="0" y="827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16392" y="8317688"/>
            <a:ext cx="825844" cy="895886"/>
          </a:xfrm>
          <a:custGeom>
            <a:avLst/>
            <a:gdLst/>
            <a:ahLst/>
            <a:cxnLst/>
            <a:rect r="r" b="b" t="t" l="l"/>
            <a:pathLst>
              <a:path h="895886" w="825844">
                <a:moveTo>
                  <a:pt x="0" y="0"/>
                </a:moveTo>
                <a:lnTo>
                  <a:pt x="825844" y="0"/>
                </a:lnTo>
                <a:lnTo>
                  <a:pt x="825844" y="895886"/>
                </a:lnTo>
                <a:lnTo>
                  <a:pt x="0" y="895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71257" y="8394737"/>
            <a:ext cx="801428" cy="735857"/>
          </a:xfrm>
          <a:custGeom>
            <a:avLst/>
            <a:gdLst/>
            <a:ahLst/>
            <a:cxnLst/>
            <a:rect r="r" b="b" t="t" l="l"/>
            <a:pathLst>
              <a:path h="735857" w="801428">
                <a:moveTo>
                  <a:pt x="0" y="0"/>
                </a:moveTo>
                <a:lnTo>
                  <a:pt x="801428" y="0"/>
                </a:lnTo>
                <a:lnTo>
                  <a:pt x="801428" y="735857"/>
                </a:lnTo>
                <a:lnTo>
                  <a:pt x="0" y="7358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83296" y="5900169"/>
            <a:ext cx="660740" cy="798697"/>
          </a:xfrm>
          <a:custGeom>
            <a:avLst/>
            <a:gdLst/>
            <a:ahLst/>
            <a:cxnLst/>
            <a:rect r="r" b="b" t="t" l="l"/>
            <a:pathLst>
              <a:path h="798697" w="660740">
                <a:moveTo>
                  <a:pt x="0" y="0"/>
                </a:moveTo>
                <a:lnTo>
                  <a:pt x="660740" y="0"/>
                </a:lnTo>
                <a:lnTo>
                  <a:pt x="660740" y="798697"/>
                </a:lnTo>
                <a:lnTo>
                  <a:pt x="0" y="7986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93405" y="4483817"/>
            <a:ext cx="733943" cy="839228"/>
          </a:xfrm>
          <a:custGeom>
            <a:avLst/>
            <a:gdLst/>
            <a:ahLst/>
            <a:cxnLst/>
            <a:rect r="r" b="b" t="t" l="l"/>
            <a:pathLst>
              <a:path h="839228" w="733943">
                <a:moveTo>
                  <a:pt x="0" y="0"/>
                </a:moveTo>
                <a:lnTo>
                  <a:pt x="733943" y="0"/>
                </a:lnTo>
                <a:lnTo>
                  <a:pt x="733943" y="839228"/>
                </a:lnTo>
                <a:lnTo>
                  <a:pt x="0" y="8392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44297" y="4490759"/>
            <a:ext cx="810032" cy="779103"/>
          </a:xfrm>
          <a:custGeom>
            <a:avLst/>
            <a:gdLst/>
            <a:ahLst/>
            <a:cxnLst/>
            <a:rect r="r" b="b" t="t" l="l"/>
            <a:pathLst>
              <a:path h="779103" w="810032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54795" y="4351976"/>
            <a:ext cx="682965" cy="813054"/>
          </a:xfrm>
          <a:custGeom>
            <a:avLst/>
            <a:gdLst/>
            <a:ahLst/>
            <a:cxnLst/>
            <a:rect r="r" b="b" t="t" l="l"/>
            <a:pathLst>
              <a:path h="813054" w="682965">
                <a:moveTo>
                  <a:pt x="0" y="0"/>
                </a:moveTo>
                <a:lnTo>
                  <a:pt x="682965" y="0"/>
                </a:lnTo>
                <a:lnTo>
                  <a:pt x="682965" y="813054"/>
                </a:lnTo>
                <a:lnTo>
                  <a:pt x="0" y="8130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90674" y="4533662"/>
            <a:ext cx="795968" cy="706241"/>
          </a:xfrm>
          <a:custGeom>
            <a:avLst/>
            <a:gdLst/>
            <a:ahLst/>
            <a:cxnLst/>
            <a:rect r="r" b="b" t="t" l="l"/>
            <a:pathLst>
              <a:path h="706241" w="795968">
                <a:moveTo>
                  <a:pt x="0" y="0"/>
                </a:moveTo>
                <a:lnTo>
                  <a:pt x="795968" y="0"/>
                </a:lnTo>
                <a:lnTo>
                  <a:pt x="795968" y="706241"/>
                </a:lnTo>
                <a:lnTo>
                  <a:pt x="0" y="70624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812724" y="4486006"/>
            <a:ext cx="698242" cy="672851"/>
          </a:xfrm>
          <a:custGeom>
            <a:avLst/>
            <a:gdLst/>
            <a:ahLst/>
            <a:cxnLst/>
            <a:rect r="r" b="b" t="t" l="l"/>
            <a:pathLst>
              <a:path h="672851" w="698242">
                <a:moveTo>
                  <a:pt x="0" y="0"/>
                </a:moveTo>
                <a:lnTo>
                  <a:pt x="698242" y="0"/>
                </a:lnTo>
                <a:lnTo>
                  <a:pt x="698242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72855" y="5746697"/>
            <a:ext cx="775043" cy="868174"/>
          </a:xfrm>
          <a:custGeom>
            <a:avLst/>
            <a:gdLst/>
            <a:ahLst/>
            <a:cxnLst/>
            <a:rect r="r" b="b" t="t" l="l"/>
            <a:pathLst>
              <a:path h="868174" w="775043">
                <a:moveTo>
                  <a:pt x="0" y="0"/>
                </a:moveTo>
                <a:lnTo>
                  <a:pt x="775043" y="0"/>
                </a:lnTo>
                <a:lnTo>
                  <a:pt x="775043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79401" y="6927753"/>
            <a:ext cx="833753" cy="868492"/>
          </a:xfrm>
          <a:custGeom>
            <a:avLst/>
            <a:gdLst/>
            <a:ahLst/>
            <a:cxnLst/>
            <a:rect r="r" b="b" t="t" l="l"/>
            <a:pathLst>
              <a:path h="868492" w="833753">
                <a:moveTo>
                  <a:pt x="0" y="0"/>
                </a:moveTo>
                <a:lnTo>
                  <a:pt x="833753" y="0"/>
                </a:lnTo>
                <a:lnTo>
                  <a:pt x="833753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32481" y="5628671"/>
            <a:ext cx="727593" cy="835440"/>
          </a:xfrm>
          <a:custGeom>
            <a:avLst/>
            <a:gdLst/>
            <a:ahLst/>
            <a:cxnLst/>
            <a:rect r="r" b="b" t="t" l="l"/>
            <a:pathLst>
              <a:path h="835440" w="727593">
                <a:moveTo>
                  <a:pt x="0" y="0"/>
                </a:moveTo>
                <a:lnTo>
                  <a:pt x="727593" y="0"/>
                </a:lnTo>
                <a:lnTo>
                  <a:pt x="727593" y="835441"/>
                </a:lnTo>
                <a:lnTo>
                  <a:pt x="0" y="83544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54571" y="5693520"/>
            <a:ext cx="868174" cy="868174"/>
          </a:xfrm>
          <a:custGeom>
            <a:avLst/>
            <a:gdLst/>
            <a:ahLst/>
            <a:cxnLst/>
            <a:rect r="r" b="b" t="t" l="l"/>
            <a:pathLst>
              <a:path h="868174" w="868174">
                <a:moveTo>
                  <a:pt x="0" y="0"/>
                </a:moveTo>
                <a:lnTo>
                  <a:pt x="868174" y="0"/>
                </a:lnTo>
                <a:lnTo>
                  <a:pt x="868174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899529" y="8358896"/>
            <a:ext cx="899568" cy="868492"/>
          </a:xfrm>
          <a:custGeom>
            <a:avLst/>
            <a:gdLst/>
            <a:ahLst/>
            <a:cxnLst/>
            <a:rect r="r" b="b" t="t" l="l"/>
            <a:pathLst>
              <a:path h="868492" w="899568">
                <a:moveTo>
                  <a:pt x="0" y="0"/>
                </a:moveTo>
                <a:lnTo>
                  <a:pt x="899568" y="0"/>
                </a:lnTo>
                <a:lnTo>
                  <a:pt x="899568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29848" y="6934814"/>
            <a:ext cx="928806" cy="896720"/>
          </a:xfrm>
          <a:custGeom>
            <a:avLst/>
            <a:gdLst/>
            <a:ahLst/>
            <a:cxnLst/>
            <a:rect r="r" b="b" t="t" l="l"/>
            <a:pathLst>
              <a:path h="896720" w="928806">
                <a:moveTo>
                  <a:pt x="0" y="0"/>
                </a:moveTo>
                <a:lnTo>
                  <a:pt x="928806" y="0"/>
                </a:lnTo>
                <a:lnTo>
                  <a:pt x="928806" y="896719"/>
                </a:lnTo>
                <a:lnTo>
                  <a:pt x="0" y="89671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268864" y="4397581"/>
            <a:ext cx="778541" cy="767216"/>
          </a:xfrm>
          <a:custGeom>
            <a:avLst/>
            <a:gdLst/>
            <a:ahLst/>
            <a:cxnLst/>
            <a:rect r="r" b="b" t="t" l="l"/>
            <a:pathLst>
              <a:path h="767216" w="778541">
                <a:moveTo>
                  <a:pt x="0" y="0"/>
                </a:moveTo>
                <a:lnTo>
                  <a:pt x="778541" y="0"/>
                </a:lnTo>
                <a:lnTo>
                  <a:pt x="778541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18045" y="4476154"/>
            <a:ext cx="889451" cy="889451"/>
          </a:xfrm>
          <a:custGeom>
            <a:avLst/>
            <a:gdLst/>
            <a:ahLst/>
            <a:cxnLst/>
            <a:rect r="r" b="b" t="t" l="l"/>
            <a:pathLst>
              <a:path h="889451" w="889451">
                <a:moveTo>
                  <a:pt x="0" y="0"/>
                </a:moveTo>
                <a:lnTo>
                  <a:pt x="889452" y="0"/>
                </a:lnTo>
                <a:lnTo>
                  <a:pt x="889452" y="889451"/>
                </a:lnTo>
                <a:lnTo>
                  <a:pt x="0" y="889451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405050" y="7015311"/>
            <a:ext cx="767216" cy="767216"/>
          </a:xfrm>
          <a:custGeom>
            <a:avLst/>
            <a:gdLst/>
            <a:ahLst/>
            <a:cxnLst/>
            <a:rect r="r" b="b" t="t" l="l"/>
            <a:pathLst>
              <a:path h="767216" w="767216">
                <a:moveTo>
                  <a:pt x="0" y="0"/>
                </a:moveTo>
                <a:lnTo>
                  <a:pt x="767216" y="0"/>
                </a:lnTo>
                <a:lnTo>
                  <a:pt x="76721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635686" y="5665856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6" y="0"/>
                </a:lnTo>
                <a:lnTo>
                  <a:pt x="787256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712942" y="7030117"/>
            <a:ext cx="897806" cy="767216"/>
          </a:xfrm>
          <a:custGeom>
            <a:avLst/>
            <a:gdLst/>
            <a:ahLst/>
            <a:cxnLst/>
            <a:rect r="r" b="b" t="t" l="l"/>
            <a:pathLst>
              <a:path h="767216" w="897806">
                <a:moveTo>
                  <a:pt x="0" y="0"/>
                </a:moveTo>
                <a:lnTo>
                  <a:pt x="897806" y="0"/>
                </a:lnTo>
                <a:lnTo>
                  <a:pt x="89780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109891" y="5654140"/>
            <a:ext cx="708629" cy="767216"/>
          </a:xfrm>
          <a:custGeom>
            <a:avLst/>
            <a:gdLst/>
            <a:ahLst/>
            <a:cxnLst/>
            <a:rect r="r" b="b" t="t" l="l"/>
            <a:pathLst>
              <a:path h="767216" w="708629">
                <a:moveTo>
                  <a:pt x="0" y="0"/>
                </a:moveTo>
                <a:lnTo>
                  <a:pt x="708629" y="0"/>
                </a:lnTo>
                <a:lnTo>
                  <a:pt x="708629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27985" y="5823048"/>
            <a:ext cx="669571" cy="767216"/>
          </a:xfrm>
          <a:custGeom>
            <a:avLst/>
            <a:gdLst/>
            <a:ahLst/>
            <a:cxnLst/>
            <a:rect r="r" b="b" t="t" l="l"/>
            <a:pathLst>
              <a:path h="767216" w="669571">
                <a:moveTo>
                  <a:pt x="0" y="0"/>
                </a:moveTo>
                <a:lnTo>
                  <a:pt x="669571" y="0"/>
                </a:lnTo>
                <a:lnTo>
                  <a:pt x="669571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264507" y="8298717"/>
            <a:ext cx="514732" cy="767216"/>
          </a:xfrm>
          <a:custGeom>
            <a:avLst/>
            <a:gdLst/>
            <a:ahLst/>
            <a:cxnLst/>
            <a:rect r="r" b="b" t="t" l="l"/>
            <a:pathLst>
              <a:path h="767216" w="514732">
                <a:moveTo>
                  <a:pt x="0" y="0"/>
                </a:moveTo>
                <a:lnTo>
                  <a:pt x="514732" y="0"/>
                </a:lnTo>
                <a:lnTo>
                  <a:pt x="514732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362292" y="8358896"/>
            <a:ext cx="796168" cy="767216"/>
          </a:xfrm>
          <a:custGeom>
            <a:avLst/>
            <a:gdLst/>
            <a:ahLst/>
            <a:cxnLst/>
            <a:rect r="r" b="b" t="t" l="l"/>
            <a:pathLst>
              <a:path h="767216" w="796168">
                <a:moveTo>
                  <a:pt x="0" y="0"/>
                </a:moveTo>
                <a:lnTo>
                  <a:pt x="796168" y="0"/>
                </a:lnTo>
                <a:lnTo>
                  <a:pt x="796168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055481" y="4586260"/>
            <a:ext cx="661201" cy="767216"/>
          </a:xfrm>
          <a:custGeom>
            <a:avLst/>
            <a:gdLst/>
            <a:ahLst/>
            <a:cxnLst/>
            <a:rect r="r" b="b" t="t" l="l"/>
            <a:pathLst>
              <a:path h="767216" w="661201">
                <a:moveTo>
                  <a:pt x="0" y="0"/>
                </a:moveTo>
                <a:lnTo>
                  <a:pt x="661201" y="0"/>
                </a:lnTo>
                <a:lnTo>
                  <a:pt x="661201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921674" y="4506444"/>
            <a:ext cx="1085063" cy="651038"/>
          </a:xfrm>
          <a:custGeom>
            <a:avLst/>
            <a:gdLst/>
            <a:ahLst/>
            <a:cxnLst/>
            <a:rect r="r" b="b" t="t" l="l"/>
            <a:pathLst>
              <a:path h="651038" w="1085063">
                <a:moveTo>
                  <a:pt x="0" y="0"/>
                </a:moveTo>
                <a:lnTo>
                  <a:pt x="1085063" y="0"/>
                </a:lnTo>
                <a:lnTo>
                  <a:pt x="1085063" y="651038"/>
                </a:lnTo>
                <a:lnTo>
                  <a:pt x="0" y="651038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724520" y="4417491"/>
            <a:ext cx="609588" cy="767216"/>
          </a:xfrm>
          <a:custGeom>
            <a:avLst/>
            <a:gdLst/>
            <a:ahLst/>
            <a:cxnLst/>
            <a:rect r="r" b="b" t="t" l="l"/>
            <a:pathLst>
              <a:path h="767216" w="609588">
                <a:moveTo>
                  <a:pt x="0" y="0"/>
                </a:moveTo>
                <a:lnTo>
                  <a:pt x="609588" y="0"/>
                </a:lnTo>
                <a:lnTo>
                  <a:pt x="609588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264507" y="5572814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5" y="0"/>
                </a:lnTo>
                <a:lnTo>
                  <a:pt x="787255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299344" y="8236144"/>
            <a:ext cx="978628" cy="991244"/>
          </a:xfrm>
          <a:custGeom>
            <a:avLst/>
            <a:gdLst/>
            <a:ahLst/>
            <a:cxnLst/>
            <a:rect r="r" b="b" t="t" l="l"/>
            <a:pathLst>
              <a:path h="991244" w="978628">
                <a:moveTo>
                  <a:pt x="0" y="0"/>
                </a:moveTo>
                <a:lnTo>
                  <a:pt x="978628" y="0"/>
                </a:lnTo>
                <a:lnTo>
                  <a:pt x="978628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712337" y="8298717"/>
            <a:ext cx="899016" cy="887574"/>
          </a:xfrm>
          <a:custGeom>
            <a:avLst/>
            <a:gdLst/>
            <a:ahLst/>
            <a:cxnLst/>
            <a:rect r="r" b="b" t="t" l="l"/>
            <a:pathLst>
              <a:path h="887574" w="899016">
                <a:moveTo>
                  <a:pt x="0" y="0"/>
                </a:moveTo>
                <a:lnTo>
                  <a:pt x="899016" y="0"/>
                </a:lnTo>
                <a:lnTo>
                  <a:pt x="899016" y="887574"/>
                </a:lnTo>
                <a:lnTo>
                  <a:pt x="0" y="887574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1767764" y="5707040"/>
            <a:ext cx="788162" cy="922318"/>
          </a:xfrm>
          <a:custGeom>
            <a:avLst/>
            <a:gdLst/>
            <a:ahLst/>
            <a:cxnLst/>
            <a:rect r="r" b="b" t="t" l="l"/>
            <a:pathLst>
              <a:path h="922318" w="788162">
                <a:moveTo>
                  <a:pt x="0" y="0"/>
                </a:moveTo>
                <a:lnTo>
                  <a:pt x="788162" y="0"/>
                </a:lnTo>
                <a:lnTo>
                  <a:pt x="788162" y="922318"/>
                </a:lnTo>
                <a:lnTo>
                  <a:pt x="0" y="922318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549848" y="6914222"/>
            <a:ext cx="958932" cy="922318"/>
          </a:xfrm>
          <a:custGeom>
            <a:avLst/>
            <a:gdLst/>
            <a:ahLst/>
            <a:cxnLst/>
            <a:rect r="r" b="b" t="t" l="l"/>
            <a:pathLst>
              <a:path h="922318" w="958932">
                <a:moveTo>
                  <a:pt x="0" y="0"/>
                </a:moveTo>
                <a:lnTo>
                  <a:pt x="958932" y="0"/>
                </a:lnTo>
                <a:lnTo>
                  <a:pt x="958932" y="922317"/>
                </a:lnTo>
                <a:lnTo>
                  <a:pt x="0" y="922317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000944" y="6918016"/>
            <a:ext cx="926524" cy="950724"/>
          </a:xfrm>
          <a:custGeom>
            <a:avLst/>
            <a:gdLst/>
            <a:ahLst/>
            <a:cxnLst/>
            <a:rect r="r" b="b" t="t" l="l"/>
            <a:pathLst>
              <a:path h="950724" w="926524">
                <a:moveTo>
                  <a:pt x="0" y="0"/>
                </a:moveTo>
                <a:lnTo>
                  <a:pt x="926524" y="0"/>
                </a:lnTo>
                <a:lnTo>
                  <a:pt x="926524" y="950724"/>
                </a:lnTo>
                <a:lnTo>
                  <a:pt x="0" y="950724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24172" y="7047708"/>
            <a:ext cx="877197" cy="877197"/>
          </a:xfrm>
          <a:custGeom>
            <a:avLst/>
            <a:gdLst/>
            <a:ahLst/>
            <a:cxnLst/>
            <a:rect r="r" b="b" t="t" l="l"/>
            <a:pathLst>
              <a:path h="877197" w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5428329" y="1533139"/>
            <a:ext cx="7431342" cy="79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63"/>
              </a:lnSpc>
              <a:spcBef>
                <a:spcPct val="0"/>
              </a:spcBef>
            </a:pPr>
            <a:r>
              <a:rPr lang="en-US" sz="4683" spc="16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RESOURCE PAGE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556939" y="3207047"/>
            <a:ext cx="811663" cy="811663"/>
          </a:xfrm>
          <a:custGeom>
            <a:avLst/>
            <a:gdLst/>
            <a:ahLst/>
            <a:cxnLst/>
            <a:rect r="r" b="b" t="t" l="l"/>
            <a:pathLst>
              <a:path h="811663" w="811663">
                <a:moveTo>
                  <a:pt x="0" y="0"/>
                </a:moveTo>
                <a:lnTo>
                  <a:pt x="811663" y="0"/>
                </a:lnTo>
                <a:lnTo>
                  <a:pt x="811663" y="811663"/>
                </a:lnTo>
                <a:lnTo>
                  <a:pt x="0" y="811663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4350139" y="7047481"/>
            <a:ext cx="1064254" cy="799158"/>
          </a:xfrm>
          <a:custGeom>
            <a:avLst/>
            <a:gdLst/>
            <a:ahLst/>
            <a:cxnLst/>
            <a:rect r="r" b="b" t="t" l="l"/>
            <a:pathLst>
              <a:path h="799158" w="1064254">
                <a:moveTo>
                  <a:pt x="0" y="0"/>
                </a:moveTo>
                <a:lnTo>
                  <a:pt x="1064254" y="0"/>
                </a:lnTo>
                <a:lnTo>
                  <a:pt x="1064254" y="799158"/>
                </a:lnTo>
                <a:lnTo>
                  <a:pt x="0" y="799158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4531342" y="4378202"/>
            <a:ext cx="701847" cy="977255"/>
          </a:xfrm>
          <a:custGeom>
            <a:avLst/>
            <a:gdLst/>
            <a:ahLst/>
            <a:cxnLst/>
            <a:rect r="r" b="b" t="t" l="l"/>
            <a:pathLst>
              <a:path h="977255" w="701847">
                <a:moveTo>
                  <a:pt x="0" y="0"/>
                </a:moveTo>
                <a:lnTo>
                  <a:pt x="701847" y="0"/>
                </a:lnTo>
                <a:lnTo>
                  <a:pt x="701847" y="977255"/>
                </a:lnTo>
                <a:lnTo>
                  <a:pt x="0" y="977255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5983296" y="7123148"/>
            <a:ext cx="734267" cy="745105"/>
          </a:xfrm>
          <a:custGeom>
            <a:avLst/>
            <a:gdLst/>
            <a:ahLst/>
            <a:cxnLst/>
            <a:rect r="r" b="b" t="t" l="l"/>
            <a:pathLst>
              <a:path h="745105" w="734267">
                <a:moveTo>
                  <a:pt x="0" y="0"/>
                </a:moveTo>
                <a:lnTo>
                  <a:pt x="734266" y="0"/>
                </a:lnTo>
                <a:lnTo>
                  <a:pt x="734266" y="745105"/>
                </a:lnTo>
                <a:lnTo>
                  <a:pt x="0" y="745105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4308171" y="8247738"/>
            <a:ext cx="1148191" cy="989531"/>
          </a:xfrm>
          <a:custGeom>
            <a:avLst/>
            <a:gdLst/>
            <a:ahLst/>
            <a:cxnLst/>
            <a:rect r="r" b="b" t="t" l="l"/>
            <a:pathLst>
              <a:path h="989531" w="1148191">
                <a:moveTo>
                  <a:pt x="0" y="0"/>
                </a:moveTo>
                <a:lnTo>
                  <a:pt x="1148190" y="0"/>
                </a:lnTo>
                <a:lnTo>
                  <a:pt x="1148190" y="989532"/>
                </a:lnTo>
                <a:lnTo>
                  <a:pt x="0" y="989532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9154795" y="8289530"/>
            <a:ext cx="884472" cy="884472"/>
          </a:xfrm>
          <a:custGeom>
            <a:avLst/>
            <a:gdLst/>
            <a:ahLst/>
            <a:cxnLst/>
            <a:rect r="r" b="b" t="t" l="l"/>
            <a:pathLst>
              <a:path h="884472" w="884472">
                <a:moveTo>
                  <a:pt x="0" y="0"/>
                </a:moveTo>
                <a:lnTo>
                  <a:pt x="884472" y="0"/>
                </a:lnTo>
                <a:lnTo>
                  <a:pt x="884472" y="884472"/>
                </a:lnTo>
                <a:lnTo>
                  <a:pt x="0" y="884472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7615465" y="6927753"/>
            <a:ext cx="1023765" cy="1040796"/>
          </a:xfrm>
          <a:custGeom>
            <a:avLst/>
            <a:gdLst/>
            <a:ahLst/>
            <a:cxnLst/>
            <a:rect r="r" b="b" t="t" l="l"/>
            <a:pathLst>
              <a:path h="1040796" w="1023765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4531342" y="5628671"/>
            <a:ext cx="1027960" cy="1043133"/>
          </a:xfrm>
          <a:custGeom>
            <a:avLst/>
            <a:gdLst/>
            <a:ahLst/>
            <a:cxnLst/>
            <a:rect r="r" b="b" t="t" l="l"/>
            <a:pathLst>
              <a:path h="1043133" w="1027960">
                <a:moveTo>
                  <a:pt x="0" y="0"/>
                </a:moveTo>
                <a:lnTo>
                  <a:pt x="1027960" y="0"/>
                </a:lnTo>
                <a:lnTo>
                  <a:pt x="1027960" y="1043133"/>
                </a:lnTo>
                <a:lnTo>
                  <a:pt x="0" y="1043133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5955642" y="2925089"/>
            <a:ext cx="789574" cy="975879"/>
          </a:xfrm>
          <a:custGeom>
            <a:avLst/>
            <a:gdLst/>
            <a:ahLst/>
            <a:cxnLst/>
            <a:rect r="r" b="b" t="t" l="l"/>
            <a:pathLst>
              <a:path h="975879" w="789574">
                <a:moveTo>
                  <a:pt x="0" y="0"/>
                </a:moveTo>
                <a:lnTo>
                  <a:pt x="789574" y="0"/>
                </a:lnTo>
                <a:lnTo>
                  <a:pt x="789574" y="975878"/>
                </a:lnTo>
                <a:lnTo>
                  <a:pt x="0" y="975878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8905425" y="3007423"/>
            <a:ext cx="1181705" cy="887353"/>
          </a:xfrm>
          <a:custGeom>
            <a:avLst/>
            <a:gdLst/>
            <a:ahLst/>
            <a:cxnLst/>
            <a:rect r="r" b="b" t="t" l="l"/>
            <a:pathLst>
              <a:path h="887353" w="1181705">
                <a:moveTo>
                  <a:pt x="0" y="0"/>
                </a:moveTo>
                <a:lnTo>
                  <a:pt x="1181705" y="0"/>
                </a:lnTo>
                <a:lnTo>
                  <a:pt x="1181705" y="887353"/>
                </a:lnTo>
                <a:lnTo>
                  <a:pt x="0" y="887353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1744428" y="2989914"/>
            <a:ext cx="964077" cy="978307"/>
          </a:xfrm>
          <a:custGeom>
            <a:avLst/>
            <a:gdLst/>
            <a:ahLst/>
            <a:cxnLst/>
            <a:rect r="r" b="b" t="t" l="l"/>
            <a:pathLst>
              <a:path h="978307" w="96407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2924660" y="2948351"/>
            <a:ext cx="1079092" cy="1061434"/>
          </a:xfrm>
          <a:custGeom>
            <a:avLst/>
            <a:gdLst/>
            <a:ahLst/>
            <a:cxnLst/>
            <a:rect r="r" b="b" t="t" l="l"/>
            <a:pathLst>
              <a:path h="1061434" w="1079092">
                <a:moveTo>
                  <a:pt x="0" y="0"/>
                </a:moveTo>
                <a:lnTo>
                  <a:pt x="1079092" y="0"/>
                </a:lnTo>
                <a:lnTo>
                  <a:pt x="1079092" y="1061434"/>
                </a:lnTo>
                <a:lnTo>
                  <a:pt x="0" y="1061434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7314188" y="2906412"/>
            <a:ext cx="1236499" cy="858804"/>
          </a:xfrm>
          <a:custGeom>
            <a:avLst/>
            <a:gdLst/>
            <a:ahLst/>
            <a:cxnLst/>
            <a:rect r="r" b="b" t="t" l="l"/>
            <a:pathLst>
              <a:path h="858804" w="1236499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4507710" y="2906412"/>
            <a:ext cx="1043208" cy="1029931"/>
          </a:xfrm>
          <a:custGeom>
            <a:avLst/>
            <a:gdLst/>
            <a:ahLst/>
            <a:cxnLst/>
            <a:rect r="r" b="b" t="t" l="l"/>
            <a:pathLst>
              <a:path h="1029931" w="1043208">
                <a:moveTo>
                  <a:pt x="0" y="0"/>
                </a:moveTo>
                <a:lnTo>
                  <a:pt x="1043208" y="0"/>
                </a:lnTo>
                <a:lnTo>
                  <a:pt x="1043208" y="1029930"/>
                </a:lnTo>
                <a:lnTo>
                  <a:pt x="0" y="1029930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0546588" y="2987227"/>
            <a:ext cx="893040" cy="1072428"/>
          </a:xfrm>
          <a:custGeom>
            <a:avLst/>
            <a:gdLst/>
            <a:ahLst/>
            <a:cxnLst/>
            <a:rect r="r" b="b" t="t" l="l"/>
            <a:pathLst>
              <a:path h="1072428" w="893040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4531342" y="3003043"/>
            <a:ext cx="1023765" cy="1040796"/>
          </a:xfrm>
          <a:custGeom>
            <a:avLst/>
            <a:gdLst/>
            <a:ahLst/>
            <a:cxnLst/>
            <a:rect r="r" b="b" t="t" l="l"/>
            <a:pathLst>
              <a:path h="1040796" w="1023765">
                <a:moveTo>
                  <a:pt x="0" y="0"/>
                </a:moveTo>
                <a:lnTo>
                  <a:pt x="1023766" y="0"/>
                </a:lnTo>
                <a:lnTo>
                  <a:pt x="1023766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3260955" y="2906412"/>
            <a:ext cx="980529" cy="1070022"/>
          </a:xfrm>
          <a:custGeom>
            <a:avLst/>
            <a:gdLst/>
            <a:ahLst/>
            <a:cxnLst/>
            <a:rect r="r" b="b" t="t" l="l"/>
            <a:pathLst>
              <a:path h="1070022" w="980529">
                <a:moveTo>
                  <a:pt x="0" y="0"/>
                </a:moveTo>
                <a:lnTo>
                  <a:pt x="980529" y="0"/>
                </a:lnTo>
                <a:lnTo>
                  <a:pt x="980529" y="1070021"/>
                </a:lnTo>
                <a:lnTo>
                  <a:pt x="0" y="1070021"/>
                </a:lnTo>
                <a:lnTo>
                  <a:pt x="0" y="0"/>
                </a:lnTo>
                <a:close/>
              </a:path>
            </a:pathLst>
          </a:custGeom>
          <a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06257" y="848316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53134" y="5684017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706257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653134" y="1999950"/>
            <a:ext cx="2799147" cy="27991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79183" y="6826068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88077" y="3545153"/>
            <a:ext cx="7158771" cy="4026758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134054" y="984363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134054" y="7083591"/>
            <a:ext cx="2799147" cy="279914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134054" y="6403188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134054" y="3743927"/>
            <a:ext cx="2799147" cy="279914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134054" y="295945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34054" y="278030"/>
            <a:ext cx="2799147" cy="2799147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5619000" y="7903255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5561850" y="5203360"/>
            <a:ext cx="2799147" cy="279914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5859727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5488853" y="1665997"/>
            <a:ext cx="2799147" cy="2799147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1417681" y="1622716"/>
            <a:ext cx="6229167" cy="192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151517"/>
                </a:solidFill>
                <a:latin typeface="Archivo Black"/>
                <a:ea typeface="Archivo Black"/>
                <a:cs typeface="Archivo Black"/>
                <a:sym typeface="Archivo Black"/>
              </a:rPr>
              <a:t>SAVING THE FORMAT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11277">
            <a:off x="9261101" y="1500259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49716">
            <a:off x="-2342739" y="8347255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36756" y="1468972"/>
            <a:ext cx="953701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SAVING THE FORMAT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46214" y="7097814"/>
            <a:ext cx="5669664" cy="3189186"/>
            <a:chOff x="0" y="0"/>
            <a:chExt cx="6089457" cy="3425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4"/>
              <a:stretch>
                <a:fillRect l="-98184" t="-51103" r="-41729" b="-133327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876442" y="-82244"/>
            <a:ext cx="7281908" cy="4096074"/>
            <a:chOff x="0" y="0"/>
            <a:chExt cx="6089457" cy="34253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5"/>
              <a:stretch>
                <a:fillRect l="0" t="-5555" r="0" b="-5555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7571043" y="-4689750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68769" y="80526"/>
            <a:ext cx="9168362" cy="343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ON THE AGENDA: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39302" y="491204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 strike="noStrike" u="none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7752" y="5951287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Functional Requirements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15548" y="4955875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63998" y="5995120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UML Class Diagram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91794" y="491204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40243" y="5951287"/>
            <a:ext cx="2743420" cy="129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Explanation of  the Patterns Used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65626" y="4955875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14076" y="5995120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UML State Diagram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17997" y="5028098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66446" y="6067343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UML Activity Diagram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86725" y="7175668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35174" y="8214913"/>
            <a:ext cx="2743420" cy="129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UML Sequence Diagram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62970" y="7131836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36967" y="8186338"/>
            <a:ext cx="3074425" cy="129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UML Communication Diagram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36803" y="7175668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85252" y="8214913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UML Object DIagram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80223" y="72478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09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28673" y="8287137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System Architecture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18610" y="1019661"/>
            <a:ext cx="6924948" cy="181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5"/>
              </a:lnSpc>
              <a:spcBef>
                <a:spcPct val="0"/>
              </a:spcBef>
            </a:pPr>
            <a:r>
              <a:rPr lang="en-US" sz="5279" spc="4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FUNCTIONAL REQUIREMENTS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0888" y="3304654"/>
            <a:ext cx="10866078" cy="6261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B</a:t>
            </a: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uilding Management</a:t>
            </a:r>
          </a:p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Utility Management</a:t>
            </a:r>
          </a:p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Transportation Systems</a:t>
            </a:r>
          </a:p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Citizen Simulation</a:t>
            </a:r>
          </a:p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Government System</a:t>
            </a:r>
          </a:p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Resource Management</a:t>
            </a:r>
          </a:p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City Growth</a:t>
            </a:r>
          </a:p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Taxation and Finance</a:t>
            </a:r>
          </a:p>
          <a:p>
            <a:pPr algn="ctr">
              <a:lnSpc>
                <a:spcPts val="551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18610" y="1019661"/>
            <a:ext cx="6924948" cy="181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5"/>
              </a:lnSpc>
            </a:pPr>
            <a:r>
              <a:rPr lang="en-US" sz="5279" spc="4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PATTERNS</a:t>
            </a:r>
          </a:p>
          <a:p>
            <a:pPr algn="ctr" marL="0" indent="0" lvl="0">
              <a:lnSpc>
                <a:spcPts val="7285"/>
              </a:lnSpc>
              <a:spcBef>
                <a:spcPct val="0"/>
              </a:spcBef>
            </a:pPr>
            <a:r>
              <a:rPr lang="en-US" sz="5279" spc="4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2974" y="3187725"/>
            <a:ext cx="8691026" cy="667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Factory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Observer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Mediator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Strategy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State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Chain of responsibility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Iterator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Builder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Template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Command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Prototype</a:t>
            </a:r>
          </a:p>
          <a:p>
            <a:pPr algn="l" marL="732363" indent="-366181" lvl="1">
              <a:lnSpc>
                <a:spcPts val="4409"/>
              </a:lnSpc>
              <a:spcBef>
                <a:spcPct val="0"/>
              </a:spcBef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Adapter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89490" y="1153597"/>
            <a:ext cx="13098510" cy="8104703"/>
          </a:xfrm>
          <a:custGeom>
            <a:avLst/>
            <a:gdLst/>
            <a:ahLst/>
            <a:cxnLst/>
            <a:rect r="r" b="b" t="t" l="l"/>
            <a:pathLst>
              <a:path h="8104703" w="13098510">
                <a:moveTo>
                  <a:pt x="0" y="0"/>
                </a:moveTo>
                <a:lnTo>
                  <a:pt x="13098510" y="0"/>
                </a:lnTo>
                <a:lnTo>
                  <a:pt x="13098510" y="8104703"/>
                </a:lnTo>
                <a:lnTo>
                  <a:pt x="0" y="8104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16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Class Diagram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21151" y="1431475"/>
            <a:ext cx="11518990" cy="7415350"/>
          </a:xfrm>
          <a:custGeom>
            <a:avLst/>
            <a:gdLst/>
            <a:ahLst/>
            <a:cxnLst/>
            <a:rect r="r" b="b" t="t" l="l"/>
            <a:pathLst>
              <a:path h="7415350" w="11518990">
                <a:moveTo>
                  <a:pt x="0" y="0"/>
                </a:moveTo>
                <a:lnTo>
                  <a:pt x="11518990" y="0"/>
                </a:lnTo>
                <a:lnTo>
                  <a:pt x="11518990" y="7415350"/>
                </a:lnTo>
                <a:lnTo>
                  <a:pt x="0" y="741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16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Citizen Creation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Object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65670" y="3059160"/>
            <a:ext cx="13022330" cy="4541537"/>
          </a:xfrm>
          <a:custGeom>
            <a:avLst/>
            <a:gdLst/>
            <a:ahLst/>
            <a:cxnLst/>
            <a:rect r="r" b="b" t="t" l="l"/>
            <a:pathLst>
              <a:path h="4541537" w="13022330">
                <a:moveTo>
                  <a:pt x="0" y="0"/>
                </a:moveTo>
                <a:lnTo>
                  <a:pt x="13022330" y="0"/>
                </a:lnTo>
                <a:lnTo>
                  <a:pt x="13022330" y="4541537"/>
                </a:lnTo>
                <a:lnTo>
                  <a:pt x="0" y="4541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16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Utilities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Object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69119" y="1080167"/>
            <a:ext cx="12461917" cy="8178133"/>
          </a:xfrm>
          <a:custGeom>
            <a:avLst/>
            <a:gdLst/>
            <a:ahLst/>
            <a:cxnLst/>
            <a:rect r="r" b="b" t="t" l="l"/>
            <a:pathLst>
              <a:path h="8178133" w="12461917">
                <a:moveTo>
                  <a:pt x="0" y="0"/>
                </a:moveTo>
                <a:lnTo>
                  <a:pt x="12461917" y="0"/>
                </a:lnTo>
                <a:lnTo>
                  <a:pt x="12461917" y="8178133"/>
                </a:lnTo>
                <a:lnTo>
                  <a:pt x="0" y="8178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63654"/>
            <a:ext cx="6681380" cy="16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Government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Activity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DAGVbgvYW98</dc:identifier>
  <dcterms:modified xsi:type="dcterms:W3CDTF">2011-08-01T06:04:30Z</dcterms:modified>
  <cp:revision>1</cp:revision>
  <dc:title>COS214 Team 4 Demo</dc:title>
</cp:coreProperties>
</file>